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2" r:id="rId4"/>
  </p:sldMasterIdLst>
  <p:notesMasterIdLst>
    <p:notesMasterId r:id="rId118"/>
  </p:notesMasterIdLst>
  <p:sldIdLst>
    <p:sldId id="256" r:id="rId5"/>
    <p:sldId id="283" r:id="rId6"/>
    <p:sldId id="258" r:id="rId7"/>
    <p:sldId id="269" r:id="rId8"/>
    <p:sldId id="260" r:id="rId9"/>
    <p:sldId id="261" r:id="rId10"/>
    <p:sldId id="262" r:id="rId11"/>
    <p:sldId id="263" r:id="rId12"/>
    <p:sldId id="264" r:id="rId13"/>
    <p:sldId id="385" r:id="rId14"/>
    <p:sldId id="266" r:id="rId15"/>
    <p:sldId id="386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66" r:id="rId27"/>
    <p:sldId id="280" r:id="rId28"/>
    <p:sldId id="367" r:id="rId29"/>
    <p:sldId id="368" r:id="rId30"/>
    <p:sldId id="279" r:id="rId31"/>
    <p:sldId id="369" r:id="rId32"/>
    <p:sldId id="371" r:id="rId33"/>
    <p:sldId id="374" r:id="rId34"/>
    <p:sldId id="284" r:id="rId35"/>
    <p:sldId id="288" r:id="rId36"/>
    <p:sldId id="285" r:id="rId37"/>
    <p:sldId id="286" r:id="rId38"/>
    <p:sldId id="292" r:id="rId39"/>
    <p:sldId id="287" r:id="rId40"/>
    <p:sldId id="289" r:id="rId41"/>
    <p:sldId id="290" r:id="rId42"/>
    <p:sldId id="291" r:id="rId43"/>
    <p:sldId id="293" r:id="rId44"/>
    <p:sldId id="294" r:id="rId45"/>
    <p:sldId id="297" r:id="rId46"/>
    <p:sldId id="317" r:id="rId47"/>
    <p:sldId id="296" r:id="rId48"/>
    <p:sldId id="298" r:id="rId49"/>
    <p:sldId id="299" r:id="rId50"/>
    <p:sldId id="300" r:id="rId51"/>
    <p:sldId id="301" r:id="rId52"/>
    <p:sldId id="302" r:id="rId53"/>
    <p:sldId id="353" r:id="rId54"/>
    <p:sldId id="316" r:id="rId55"/>
    <p:sldId id="320" r:id="rId56"/>
    <p:sldId id="321" r:id="rId57"/>
    <p:sldId id="323" r:id="rId58"/>
    <p:sldId id="324" r:id="rId59"/>
    <p:sldId id="325" r:id="rId60"/>
    <p:sldId id="326" r:id="rId61"/>
    <p:sldId id="327" r:id="rId62"/>
    <p:sldId id="375" r:id="rId63"/>
    <p:sldId id="306" r:id="rId64"/>
    <p:sldId id="307" r:id="rId65"/>
    <p:sldId id="304" r:id="rId66"/>
    <p:sldId id="305" r:id="rId67"/>
    <p:sldId id="308" r:id="rId68"/>
    <p:sldId id="309" r:id="rId69"/>
    <p:sldId id="311" r:id="rId70"/>
    <p:sldId id="312" r:id="rId71"/>
    <p:sldId id="313" r:id="rId72"/>
    <p:sldId id="314" r:id="rId73"/>
    <p:sldId id="384" r:id="rId74"/>
    <p:sldId id="365" r:id="rId75"/>
    <p:sldId id="315" r:id="rId76"/>
    <p:sldId id="318" r:id="rId77"/>
    <p:sldId id="322" r:id="rId78"/>
    <p:sldId id="376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83" r:id="rId87"/>
    <p:sldId id="337" r:id="rId88"/>
    <p:sldId id="339" r:id="rId89"/>
    <p:sldId id="340" r:id="rId90"/>
    <p:sldId id="341" r:id="rId91"/>
    <p:sldId id="342" r:id="rId92"/>
    <p:sldId id="328" r:id="rId93"/>
    <p:sldId id="338" r:id="rId94"/>
    <p:sldId id="310" r:id="rId95"/>
    <p:sldId id="372" r:id="rId96"/>
    <p:sldId id="343" r:id="rId97"/>
    <p:sldId id="344" r:id="rId98"/>
    <p:sldId id="345" r:id="rId99"/>
    <p:sldId id="346" r:id="rId100"/>
    <p:sldId id="347" r:id="rId101"/>
    <p:sldId id="349" r:id="rId102"/>
    <p:sldId id="350" r:id="rId103"/>
    <p:sldId id="351" r:id="rId104"/>
    <p:sldId id="352" r:id="rId105"/>
    <p:sldId id="355" r:id="rId106"/>
    <p:sldId id="354" r:id="rId107"/>
    <p:sldId id="358" r:id="rId108"/>
    <p:sldId id="359" r:id="rId109"/>
    <p:sldId id="357" r:id="rId110"/>
    <p:sldId id="364" r:id="rId111"/>
    <p:sldId id="379" r:id="rId112"/>
    <p:sldId id="361" r:id="rId113"/>
    <p:sldId id="370" r:id="rId114"/>
    <p:sldId id="380" r:id="rId115"/>
    <p:sldId id="381" r:id="rId116"/>
    <p:sldId id="387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>
        <p:scale>
          <a:sx n="123" d="100"/>
          <a:sy n="123" d="100"/>
        </p:scale>
        <p:origin x="-12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8A154-1B0D-42F0-A591-4EB397BB5CB4}" type="datetimeFigureOut">
              <a:rPr lang="en-US" smtClean="0"/>
              <a:t>2/16/2012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08F6-F5C7-4FC0-A9C6-072CEFFBB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REPORTS ON THIS BABY BUT I’M</a:t>
            </a:r>
            <a:r>
              <a:rPr lang="en-US" baseline="0" dirty="0" smtClean="0"/>
              <a:t> GUESSING IT’S A GOODIE. MADE COURT IN ITS FIRST OUTING.  ROSEMANIA ONLY.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24C92-6F13-4384-871C-9FA820B0F58B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2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08F6-F5C7-4FC0-A9C6-072CEFFBB94C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9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>
              <a:solidFill>
                <a:srgbClr val="94C60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FFE7-DD39-4AAC-A9DA-14461D928E7F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67008-3C14-41A7-AD23-C571983D7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C8781E9-818A-4FBD-87F1-45BA6BA8477D}" type="datetimeFigureOut">
              <a:rPr lang="en-US" smtClean="0"/>
              <a:pPr/>
              <a:t>2/16/2012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9CD82A-4F20-47EE-BB38-7F80076FA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8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2700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CHOICE ROSES FOR 2012: </a:t>
            </a:r>
            <a:b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Castellar" pitchFamily="18" charset="0"/>
              </a:rPr>
              <a:t>Latest and Classic</a:t>
            </a:r>
            <a:r>
              <a:rPr lang="en-US" dirty="0" smtClean="0">
                <a:solidFill>
                  <a:schemeClr val="bg1"/>
                </a:solidFill>
                <a:latin typeface="Castellar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	</a:t>
            </a:r>
            <a:endParaRPr lang="en-US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581400"/>
            <a:ext cx="4419600" cy="12192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Tenarky Winter Workshop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~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Carol Shockley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Central Arkansas Rose Society</a:t>
            </a:r>
            <a:endParaRPr lang="en-US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33800"/>
            <a:ext cx="2414716" cy="238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530812" cy="26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#7 MR. LINCOLN, Hybrid Tea~8.2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34" y="4038600"/>
            <a:ext cx="2143125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87460"/>
            <a:ext cx="3419475" cy="4412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"/>
          <a:stretch/>
        </p:blipFill>
        <p:spPr>
          <a:xfrm>
            <a:off x="4724400" y="1687460"/>
            <a:ext cx="2827406" cy="2442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6248401"/>
            <a:ext cx="186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Bob Bauer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9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PRINCESS KATELYN 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953000" y="62484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5000" y="1828800"/>
            <a:ext cx="1219200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2438400"/>
            <a:ext cx="92365" cy="7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Wright’s </a:t>
            </a:r>
            <a:r>
              <a:rPr lang="en-US" dirty="0" err="1" smtClean="0"/>
              <a:t>Miniflora</a:t>
            </a:r>
            <a:r>
              <a:rPr lang="en-US" dirty="0" smtClean="0"/>
              <a:t> Seedling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181600" y="63246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</a:t>
            </a:r>
            <a:r>
              <a:rPr lang="en-US" smtClean="0"/>
              <a:t>Fred Wright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62600" y="1905000"/>
            <a:ext cx="2057400" cy="53340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sz="3100" dirty="0" smtClean="0"/>
              <a:t>VERNON’S DREAM</a:t>
            </a:r>
            <a:br>
              <a:rPr lang="en-US" sz="3100" dirty="0" smtClean="0"/>
            </a:br>
            <a:r>
              <a:rPr lang="en-US" sz="3100" dirty="0" smtClean="0"/>
              <a:t> </a:t>
            </a:r>
            <a:r>
              <a:rPr lang="en-US" sz="3100" dirty="0" err="1" smtClean="0"/>
              <a:t>Miniflora</a:t>
            </a:r>
            <a:r>
              <a:rPr lang="en-US" sz="3100" dirty="0" smtClean="0"/>
              <a:t> by Fred Wright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96000" y="6248400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1676400"/>
            <a:ext cx="1371600" cy="22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089666"/>
            <a:ext cx="1066800" cy="3487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2438400"/>
            <a:ext cx="762000" cy="445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6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SEATTLE SUNRISE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 err="1" smtClean="0"/>
              <a:t>Mitchie</a:t>
            </a:r>
            <a:r>
              <a:rPr lang="en-US" dirty="0" smtClean="0"/>
              <a:t> Moe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INTIMIDATOR </a:t>
            </a:r>
            <a:br>
              <a:rPr lang="en-US" dirty="0" smtClean="0"/>
            </a:br>
            <a:r>
              <a:rPr lang="en-US" dirty="0" smtClean="0"/>
              <a:t>Miniature by Vernon Rickard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32" y="1600200"/>
            <a:ext cx="506813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86400" y="6248400"/>
            <a:ext cx="255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732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ETERNITY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Vernon Rickard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6324600"/>
            <a:ext cx="244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Vernon Rickard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3"/>
          <a:stretch/>
        </p:blipFill>
        <p:spPr>
          <a:xfrm>
            <a:off x="1" y="0"/>
            <a:ext cx="91594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0" y="24384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Whit Wells and</a:t>
            </a:r>
          </a:p>
          <a:p>
            <a:pPr algn="ctr"/>
            <a:r>
              <a:rPr lang="en-US" sz="4000" dirty="0" smtClean="0"/>
              <a:t>Robbie Tucker…we’re awaiting your new creations…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031887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CINNAMON GIRL</a:t>
            </a:r>
            <a:br>
              <a:rPr lang="en-US" dirty="0" smtClean="0"/>
            </a:br>
            <a:r>
              <a:rPr lang="en-US" dirty="0" smtClean="0"/>
              <a:t>Miniature by Keith </a:t>
            </a:r>
            <a:r>
              <a:rPr lang="en-US" dirty="0" err="1" smtClean="0"/>
              <a:t>Zary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5434"/>
          <a:stretch/>
        </p:blipFill>
        <p:spPr>
          <a:xfrm>
            <a:off x="3048000" y="2286000"/>
            <a:ext cx="3169404" cy="2961640"/>
          </a:xfrm>
        </p:spPr>
      </p:pic>
      <p:sp>
        <p:nvSpPr>
          <p:cNvPr id="3" name="TextBox 2"/>
          <p:cNvSpPr txBox="1"/>
          <p:nvPr/>
        </p:nvSpPr>
        <p:spPr>
          <a:xfrm>
            <a:off x="5410200" y="5715000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Diamond Eyes</a:t>
            </a:r>
            <a:br>
              <a:rPr lang="en-US" dirty="0" smtClean="0"/>
            </a:br>
            <a:r>
              <a:rPr lang="en-US" dirty="0" smtClean="0"/>
              <a:t>Miniature by Tom </a:t>
            </a:r>
            <a:r>
              <a:rPr lang="en-US" dirty="0" err="1" smtClean="0"/>
              <a:t>Carruth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58181"/>
            <a:ext cx="3962400" cy="3962400"/>
          </a:xfrm>
        </p:spPr>
      </p:pic>
      <p:sp>
        <p:nvSpPr>
          <p:cNvPr id="5" name="TextBox 4"/>
          <p:cNvSpPr txBox="1"/>
          <p:nvPr/>
        </p:nvSpPr>
        <p:spPr>
          <a:xfrm>
            <a:off x="5867400" y="6089565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Hello, Gorgeous!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Miniature</a:t>
            </a:r>
          </a:p>
          <a:p>
            <a:r>
              <a:rPr lang="en-US" dirty="0" smtClean="0"/>
              <a:t>By Chris Greenwood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48400" y="6096000"/>
            <a:ext cx="15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Photo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4" b="13224"/>
          <a:stretch>
            <a:fillRect/>
          </a:stretch>
        </p:blipFill>
        <p:spPr>
          <a:xfrm>
            <a:off x="3429000" y="612731"/>
            <a:ext cx="5108490" cy="517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83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#8 SUNSPRITE, Floribunda~8.4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84" y="1600200"/>
            <a:ext cx="3718832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0" y="624840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62710"/>
            <a:ext cx="5568122" cy="41760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34000" y="4343400"/>
            <a:ext cx="1981199" cy="12192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Adios from </a:t>
            </a:r>
          </a:p>
          <a:p>
            <a:pPr algn="ctr"/>
            <a:r>
              <a:rPr lang="en-US" sz="2000" dirty="0" smtClean="0"/>
              <a:t>The Rose Devil…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288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8475"/>
            <a:ext cx="8534400" cy="63013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9300" y="1627451"/>
            <a:ext cx="5105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MANY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THANKS to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Fred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Wright,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Tommy Hebert, Bob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Martin, Steve Singer, Larry Meyer, 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Sandy Lundberg, John Smith, Brad </a:t>
            </a:r>
            <a:r>
              <a:rPr lang="en-US" sz="3200" b="1" dirty="0" err="1" smtClean="0">
                <a:solidFill>
                  <a:srgbClr val="956B43">
                    <a:lumMod val="50000"/>
                  </a:srgbClr>
                </a:solidFill>
              </a:rPr>
              <a:t>Jalbert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  and Jack Dickson for sharing their thoughts and pictures</a:t>
            </a:r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</a:rPr>
              <a:t>.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Y</a:t>
            </a:r>
            <a:r>
              <a:rPr lang="en-US" sz="3200" b="1" dirty="0" smtClean="0">
                <a:solidFill>
                  <a:srgbClr val="956B43">
                    <a:lumMod val="50000"/>
                  </a:srgbClr>
                </a:solidFill>
              </a:rPr>
              <a:t>ou </a:t>
            </a:r>
            <a:r>
              <a:rPr lang="en-US" sz="3200" b="1" dirty="0">
                <a:solidFill>
                  <a:srgbClr val="956B43">
                    <a:lumMod val="50000"/>
                  </a:srgbClr>
                </a:solidFill>
              </a:rPr>
              <a:t>are the best!  </a:t>
            </a:r>
          </a:p>
        </p:txBody>
      </p:sp>
      <p:sp>
        <p:nvSpPr>
          <p:cNvPr id="2" name="Explosion 2 1"/>
          <p:cNvSpPr/>
          <p:nvPr/>
        </p:nvSpPr>
        <p:spPr>
          <a:xfrm>
            <a:off x="6019800" y="5181600"/>
            <a:ext cx="31242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956B43">
                    <a:lumMod val="50000"/>
                  </a:srgbClr>
                </a:solidFill>
                <a:latin typeface="Brush Script MT" pitchFamily="66" charset="0"/>
              </a:rPr>
              <a:t>Carol</a:t>
            </a:r>
            <a:endParaRPr lang="en-US" sz="3200" dirty="0">
              <a:solidFill>
                <a:srgbClr val="956B43">
                  <a:lumMod val="50000"/>
                </a:srgbClr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4" y="873960"/>
            <a:ext cx="7620000" cy="5205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53586">
            <a:off x="2223170" y="2763790"/>
            <a:ext cx="5161750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SOURCES: HORIZON ROSES</a:t>
            </a:r>
          </a:p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AMERICAN ROSE EXHIBITORS’ SOCIETY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6248400" y="890587"/>
            <a:ext cx="1758688" cy="914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5366084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WRIGHT’S SISTER RUBY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2934" y="6248400"/>
            <a:ext cx="156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#9 PLAYBOY, Floribunda~8.5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29" y="1600200"/>
            <a:ext cx="3092741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19500" y="622515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#10 EUROPEANA, Floribunda~8.4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02" y="1600200"/>
            <a:ext cx="3032395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0" y="624840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71321"/>
            <a:ext cx="6482289" cy="4879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22587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 Slide courtesy of Bob Martin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56388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HORIZON ROSES: 2012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6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>
            <a:fillRect/>
          </a:stretch>
        </p:blipFill>
        <p:spPr>
          <a:xfrm>
            <a:off x="5668505" y="685800"/>
            <a:ext cx="2667000" cy="27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BROTHER JACK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Fred Wright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743200"/>
            <a:ext cx="457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7400"/>
            <a:ext cx="24384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84903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Meyer, </a:t>
            </a:r>
            <a:r>
              <a:rPr lang="en-US" dirty="0" err="1" smtClean="0"/>
              <a:t>Landberg</a:t>
            </a:r>
            <a:r>
              <a:rPr lang="en-US" dirty="0" smtClean="0"/>
              <a:t> and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01000" cy="13716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GREAT WHITE</a:t>
            </a:r>
            <a:br>
              <a:rPr lang="en-US" sz="2800" dirty="0" smtClean="0"/>
            </a:br>
            <a:r>
              <a:rPr lang="en-US" sz="2800" dirty="0" smtClean="0"/>
              <a:t>Hybrid Tea By Fred Wright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6508"/>
            <a:ext cx="4689231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298197"/>
            <a:ext cx="3352371" cy="223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47800"/>
            <a:ext cx="25908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23028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Fred Wright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and Larry Meyer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1491734"/>
            <a:ext cx="1143000" cy="369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3592" y="1861066"/>
            <a:ext cx="319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79635" y="1509815"/>
            <a:ext cx="92366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705600" y="4630119"/>
            <a:ext cx="114300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Fred Wright’s Hybrid Teas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CAROLINA PRIDE	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631"/>
            <a:ext cx="4040188" cy="26917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MR. CALEB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4103"/>
            <a:ext cx="4041775" cy="2692832"/>
          </a:xfrm>
        </p:spPr>
      </p:pic>
      <p:sp>
        <p:nvSpPr>
          <p:cNvPr id="4" name="TextBox 3"/>
          <p:cNvSpPr txBox="1"/>
          <p:nvPr/>
        </p:nvSpPr>
        <p:spPr>
          <a:xfrm>
            <a:off x="3352800" y="2895600"/>
            <a:ext cx="533400" cy="38100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60434" y="2895600"/>
            <a:ext cx="184731" cy="369332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72400" y="2819400"/>
            <a:ext cx="838200" cy="152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91500" y="2907268"/>
            <a:ext cx="495300" cy="293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SISTER RUBY 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27432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67476"/>
            <a:ext cx="4953000" cy="3299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4724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Fred Wright and Carol Shockley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06524" y="2787134"/>
            <a:ext cx="1070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>
            <a:fillRect/>
          </a:stretch>
        </p:blipFill>
        <p:spPr>
          <a:xfrm>
            <a:off x="3048000" y="2918565"/>
            <a:ext cx="3886200" cy="393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LADY</a:t>
            </a:r>
            <a:br>
              <a:rPr lang="en-US" dirty="0" smtClean="0"/>
            </a:br>
            <a:r>
              <a:rPr lang="en-US" dirty="0" smtClean="0"/>
              <a:t>BARBARA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Fred Wright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04800"/>
            <a:ext cx="4724400" cy="3153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0677" y="4648200"/>
            <a:ext cx="1885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Photos provided </a:t>
            </a:r>
          </a:p>
          <a:p>
            <a:pPr algn="ctr"/>
            <a:r>
              <a:rPr lang="en-US" dirty="0" smtClean="0"/>
              <a:t>By Fred Wright  &amp;</a:t>
            </a:r>
          </a:p>
          <a:p>
            <a:pPr algn="ctr"/>
            <a:r>
              <a:rPr lang="en-US" dirty="0" smtClean="0"/>
              <a:t>Larry Meyer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6010" y="415893"/>
            <a:ext cx="12954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6774"/>
            <a:ext cx="6179861" cy="5864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2828836"/>
            <a:ext cx="632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Lucida Calligraphy" pitchFamily="66" charset="0"/>
              </a:rPr>
              <a:t>    To </a:t>
            </a:r>
            <a:r>
              <a:rPr lang="en-US" sz="3200" dirty="0">
                <a:latin typeface="Lucida Calligraphy" pitchFamily="66" charset="0"/>
              </a:rPr>
              <a:t>love what you do </a:t>
            </a:r>
            <a:r>
              <a:rPr lang="en-US" sz="3200" dirty="0" smtClean="0">
                <a:latin typeface="Lucida Calligraphy" pitchFamily="66" charset="0"/>
              </a:rPr>
              <a:t>and     </a:t>
            </a:r>
          </a:p>
          <a:p>
            <a:r>
              <a:rPr lang="en-US" sz="3200" dirty="0">
                <a:latin typeface="Lucida Calligraphy" pitchFamily="66" charset="0"/>
              </a:rPr>
              <a:t> </a:t>
            </a:r>
            <a:r>
              <a:rPr lang="en-US" sz="3200" dirty="0" smtClean="0">
                <a:latin typeface="Lucida Calligraphy" pitchFamily="66" charset="0"/>
              </a:rPr>
              <a:t>   feel </a:t>
            </a:r>
            <a:r>
              <a:rPr lang="en-US" sz="3200" dirty="0">
                <a:latin typeface="Lucida Calligraphy" pitchFamily="66" charset="0"/>
              </a:rPr>
              <a:t>that </a:t>
            </a:r>
            <a:r>
              <a:rPr lang="en-US" sz="3200" dirty="0" smtClean="0">
                <a:latin typeface="Lucida Calligraphy" pitchFamily="66" charset="0"/>
              </a:rPr>
              <a:t>it matters </a:t>
            </a:r>
            <a:r>
              <a:rPr lang="en-US" sz="3200" dirty="0">
                <a:latin typeface="Lucida Calligraphy" pitchFamily="66" charset="0"/>
              </a:rPr>
              <a:t>- how </a:t>
            </a:r>
            <a:r>
              <a:rPr lang="en-US" sz="3200" dirty="0" smtClean="0">
                <a:latin typeface="Lucida Calligraphy" pitchFamily="66" charset="0"/>
              </a:rPr>
              <a:t>   </a:t>
            </a:r>
          </a:p>
          <a:p>
            <a:r>
              <a:rPr lang="en-US" sz="3200" dirty="0">
                <a:latin typeface="Lucida Calligraphy" pitchFamily="66" charset="0"/>
              </a:rPr>
              <a:t> </a:t>
            </a:r>
            <a:r>
              <a:rPr lang="en-US" sz="3200" dirty="0" smtClean="0">
                <a:latin typeface="Lucida Calligraphy" pitchFamily="66" charset="0"/>
              </a:rPr>
              <a:t>  could </a:t>
            </a:r>
            <a:r>
              <a:rPr lang="en-US" sz="3200" dirty="0">
                <a:latin typeface="Lucida Calligraphy" pitchFamily="66" charset="0"/>
              </a:rPr>
              <a:t>anything be more </a:t>
            </a:r>
            <a:r>
              <a:rPr lang="en-US" sz="3200" dirty="0" smtClean="0">
                <a:latin typeface="Lucida Calligraphy" pitchFamily="66" charset="0"/>
              </a:rPr>
              <a:t>   </a:t>
            </a:r>
          </a:p>
          <a:p>
            <a:r>
              <a:rPr lang="en-US" sz="3200" dirty="0">
                <a:latin typeface="Lucida Calligraphy" pitchFamily="66" charset="0"/>
              </a:rPr>
              <a:t> </a:t>
            </a:r>
            <a:r>
              <a:rPr lang="en-US" sz="3200" dirty="0" smtClean="0">
                <a:latin typeface="Lucida Calligraphy" pitchFamily="66" charset="0"/>
              </a:rPr>
              <a:t>  fun</a:t>
            </a:r>
            <a:r>
              <a:rPr lang="en-US" sz="3200" dirty="0">
                <a:latin typeface="Lucida Calligraphy" pitchFamily="66" charset="0"/>
              </a:rPr>
              <a:t>? –</a:t>
            </a:r>
            <a:br>
              <a:rPr lang="en-US" sz="3200" dirty="0">
                <a:latin typeface="Lucida Calligraphy" pitchFamily="66" charset="0"/>
              </a:rPr>
            </a:br>
            <a:r>
              <a:rPr lang="en-US" sz="3200" dirty="0">
                <a:latin typeface="Lucida Calligraphy" pitchFamily="66" charset="0"/>
              </a:rPr>
              <a:t/>
            </a:r>
            <a:br>
              <a:rPr lang="en-US" sz="3200" dirty="0">
                <a:latin typeface="Lucida Calligraphy" pitchFamily="66" charset="0"/>
              </a:rPr>
            </a:br>
            <a:r>
              <a:rPr lang="en-US" sz="3200" dirty="0" smtClean="0">
                <a:latin typeface="Lucida Calligraphy" pitchFamily="66" charset="0"/>
              </a:rPr>
              <a:t>        Katherine </a:t>
            </a:r>
            <a:r>
              <a:rPr lang="en-US" sz="3200" dirty="0">
                <a:latin typeface="Lucida Calligraphy" pitchFamily="66" charset="0"/>
              </a:rPr>
              <a:t>Graham </a:t>
            </a:r>
          </a:p>
        </p:txBody>
      </p:sp>
    </p:spTree>
    <p:extLst>
      <p:ext uri="{BB962C8B-B14F-4D97-AF65-F5344CB8AC3E}">
        <p14:creationId xmlns:p14="http://schemas.microsoft.com/office/powerpoint/2010/main" val="22641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Fred Wright’s Hybrid Teas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HEY, JACK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3132"/>
            <a:ext cx="4040188" cy="269477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PHILLIP’S GRAND SLAM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4103"/>
            <a:ext cx="4041775" cy="2692832"/>
          </a:xfrm>
        </p:spPr>
      </p:pic>
      <p:sp>
        <p:nvSpPr>
          <p:cNvPr id="9" name="TextBox 8"/>
          <p:cNvSpPr txBox="1"/>
          <p:nvPr/>
        </p:nvSpPr>
        <p:spPr>
          <a:xfrm>
            <a:off x="5715000" y="586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Fred Wright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0" y="2895600"/>
            <a:ext cx="7620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SECRET LADY 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429000" y="623163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18288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ALMOST HEAVEN 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276600" y="624713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86400" y="1750039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EDDIE EDWARDS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786392" y="6248400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1676400"/>
            <a:ext cx="685800" cy="3048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BOLD AND BEAUTIFUL 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>
          <a:xfrm>
            <a:off x="1447800" y="1600200"/>
            <a:ext cx="613979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6216134"/>
            <a:ext cx="244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1884358"/>
            <a:ext cx="2013531" cy="477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0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621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TERRANY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Fred Wright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6248400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MS JAN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67400" y="1676400"/>
            <a:ext cx="1905000" cy="5334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6164473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Hybrid Teas by Fred Wright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SISTER JANE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LOVING YOU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95" y="2804102"/>
            <a:ext cx="4254706" cy="2834697"/>
          </a:xfrm>
        </p:spPr>
      </p:pic>
      <p:sp>
        <p:nvSpPr>
          <p:cNvPr id="9" name="TextBox 8"/>
          <p:cNvSpPr txBox="1"/>
          <p:nvPr/>
        </p:nvSpPr>
        <p:spPr>
          <a:xfrm>
            <a:off x="5486400" y="6063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Fred Wright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5" y="2804631"/>
            <a:ext cx="4253913" cy="2834169"/>
          </a:xfrm>
        </p:spPr>
      </p:pic>
      <p:sp>
        <p:nvSpPr>
          <p:cNvPr id="4" name="TextBox 3"/>
          <p:cNvSpPr txBox="1"/>
          <p:nvPr/>
        </p:nvSpPr>
        <p:spPr>
          <a:xfrm>
            <a:off x="7620000" y="2819400"/>
            <a:ext cx="685800" cy="5217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TOP GUN</a:t>
            </a:r>
            <a:br>
              <a:rPr lang="en-US" dirty="0" smtClean="0"/>
            </a:br>
            <a:r>
              <a:rPr lang="en-US" dirty="0" smtClean="0"/>
              <a:t>Hybrid Tea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629400" y="195926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0429" y="6248400"/>
            <a:ext cx="301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90" y="838200"/>
            <a:ext cx="7010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344332"/>
            <a:ext cx="4892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Let’s go see </a:t>
            </a:r>
            <a:r>
              <a:rPr lang="en-US" sz="3200" dirty="0"/>
              <a:t>w</a:t>
            </a:r>
            <a:r>
              <a:rPr lang="en-US" sz="3200" dirty="0" smtClean="0"/>
              <a:t>hat’s blooming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TOP TEN* CLASSIC ROSES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676400"/>
            <a:ext cx="609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Touch of Class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Sally Holmes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Olympiad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Nicole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Pristine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Gold Medal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Mr. Lincoln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/>
              <a:t>Sunsprite</a:t>
            </a:r>
            <a:r>
              <a:rPr lang="en-US" sz="28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Playboy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/>
              <a:t>Europeana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53" y="1868837"/>
            <a:ext cx="4186813" cy="3151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825766" y="5105400"/>
            <a:ext cx="13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Dolly Parton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5259" y="5806743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(*Plus or minus ten or more…)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186407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Bob Bauer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44" y="990600"/>
            <a:ext cx="65532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5119607"/>
            <a:ext cx="5475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Or…just sit down and rest a spell…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812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RANDY SCOTT </a:t>
            </a:r>
            <a:br>
              <a:rPr lang="en-US" dirty="0" smtClean="0"/>
            </a:br>
            <a:r>
              <a:rPr lang="en-US" dirty="0" smtClean="0"/>
              <a:t>Hybrid Tea by John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86200" cy="2914650"/>
          </a:xfrm>
        </p:spPr>
      </p:pic>
      <p:sp>
        <p:nvSpPr>
          <p:cNvPr id="5" name="TextBox 4"/>
          <p:cNvSpPr txBox="1"/>
          <p:nvPr/>
        </p:nvSpPr>
        <p:spPr>
          <a:xfrm>
            <a:off x="3810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Larry Meyer </a:t>
            </a:r>
          </a:p>
          <a:p>
            <a:pPr algn="ctr"/>
            <a:r>
              <a:rPr lang="en-US" dirty="0" smtClean="0"/>
              <a:t>&amp; </a:t>
            </a:r>
          </a:p>
          <a:p>
            <a:pPr algn="ctr"/>
            <a:r>
              <a:rPr lang="en-US" dirty="0" smtClean="0"/>
              <a:t>Andrew Hearne &gt;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0"/>
            <a:ext cx="5028275" cy="37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DINA GEE</a:t>
            </a:r>
            <a:br>
              <a:rPr lang="en-US" dirty="0" smtClean="0"/>
            </a:br>
            <a:r>
              <a:rPr lang="en-US" dirty="0" smtClean="0"/>
              <a:t>Hybrid Tea by John Smith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5" y="1676400"/>
            <a:ext cx="5639133" cy="4026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034" y="5955268"/>
            <a:ext cx="253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Andrew Hearne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3197"/>
          <a:stretch>
            <a:fillRect/>
          </a:stretch>
        </p:blipFill>
        <p:spPr>
          <a:xfrm>
            <a:off x="3124200" y="838200"/>
            <a:ext cx="55626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SNUFFY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John Smith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019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Dona Martin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JACQUELINE POWERS </a:t>
            </a:r>
            <a:br>
              <a:rPr lang="en-US" dirty="0" smtClean="0"/>
            </a:br>
            <a:r>
              <a:rPr lang="en-US" dirty="0" smtClean="0"/>
              <a:t>Hybrid Tea by John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2" y="2223357"/>
            <a:ext cx="4364736" cy="3279648"/>
          </a:xfrm>
        </p:spPr>
      </p:pic>
      <p:sp>
        <p:nvSpPr>
          <p:cNvPr id="5" name="TextBox 4"/>
          <p:cNvSpPr txBox="1"/>
          <p:nvPr/>
        </p:nvSpPr>
        <p:spPr>
          <a:xfrm>
            <a:off x="762000" y="5943600"/>
            <a:ext cx="28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Provided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SOULMATE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John Smith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2438400" cy="182880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3007"/>
          <a:stretch>
            <a:fillRect/>
          </a:stretch>
        </p:blipFill>
        <p:spPr>
          <a:xfrm>
            <a:off x="3162300" y="762000"/>
            <a:ext cx="55626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935226" y="6400800"/>
            <a:ext cx="28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Provided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HOWARD AND SARA </a:t>
            </a:r>
            <a:br>
              <a:rPr lang="en-US" dirty="0" smtClean="0"/>
            </a:br>
            <a:r>
              <a:rPr lang="en-US" dirty="0" smtClean="0"/>
              <a:t>Hybrid Tea by John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96" y="2221418"/>
            <a:ext cx="4380807" cy="3283527"/>
          </a:xfrm>
        </p:spPr>
      </p:pic>
      <p:sp>
        <p:nvSpPr>
          <p:cNvPr id="5" name="TextBox 4"/>
          <p:cNvSpPr txBox="1"/>
          <p:nvPr/>
        </p:nvSpPr>
        <p:spPr>
          <a:xfrm>
            <a:off x="914400" y="6172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Provided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AUTUMN SPICE</a:t>
            </a:r>
            <a:br>
              <a:rPr lang="en-US" dirty="0" smtClean="0"/>
            </a:br>
            <a:r>
              <a:rPr lang="en-US" dirty="0" smtClean="0"/>
              <a:t>Hybrid Tea by John Smith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98" y="2271294"/>
            <a:ext cx="4247804" cy="3183775"/>
          </a:xfrm>
        </p:spPr>
      </p:pic>
      <p:sp>
        <p:nvSpPr>
          <p:cNvPr id="5" name="TextBox 4"/>
          <p:cNvSpPr txBox="1"/>
          <p:nvPr/>
        </p:nvSpPr>
        <p:spPr>
          <a:xfrm>
            <a:off x="533400" y="594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Provided by John Smith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John Smith’s Hybrid Tea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457200" y="1447800"/>
            <a:ext cx="4040188" cy="8731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0"/>
            <a:ext cx="3235903" cy="242692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4645025" y="1447800"/>
            <a:ext cx="4041775" cy="8731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124200" cy="2343150"/>
          </a:xfrm>
        </p:spPr>
      </p:pic>
      <p:sp>
        <p:nvSpPr>
          <p:cNvPr id="9" name="TextBox 8"/>
          <p:cNvSpPr txBox="1"/>
          <p:nvPr/>
        </p:nvSpPr>
        <p:spPr>
          <a:xfrm>
            <a:off x="685800" y="6172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provided by John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More of John Smith’s </a:t>
            </a:r>
            <a:br>
              <a:rPr lang="en-US" dirty="0" smtClean="0"/>
            </a:br>
            <a:r>
              <a:rPr lang="en-US" dirty="0" smtClean="0"/>
              <a:t>Hybrid Tea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6" y="2979539"/>
            <a:ext cx="3016034" cy="22620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1" y="2959721"/>
            <a:ext cx="3175462" cy="2381596"/>
          </a:xfrm>
        </p:spPr>
      </p:pic>
      <p:sp>
        <p:nvSpPr>
          <p:cNvPr id="10" name="TextBox 9"/>
          <p:cNvSpPr txBox="1"/>
          <p:nvPr/>
        </p:nvSpPr>
        <p:spPr>
          <a:xfrm>
            <a:off x="533400" y="6019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provided by John Smith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#1 TOUCH OF CLASS, Hybrid Tea~8.7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92" y="1600200"/>
            <a:ext cx="3402015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0" y="6248400"/>
            <a:ext cx="169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9" y="440410"/>
            <a:ext cx="8165552" cy="5988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0957" y="5334000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Duke and Hank after a hard day of watering their roses and hunting lizards…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92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LAURA V </a:t>
            </a:r>
            <a:br>
              <a:rPr lang="en-US" dirty="0" smtClean="0"/>
            </a:br>
            <a:r>
              <a:rPr lang="en-US" dirty="0" smtClean="0"/>
              <a:t>Hybrid Tea by Eddie Edwards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3200"/>
            <a:ext cx="3905250" cy="35472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867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Larry Meyer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Eddie Edwards’ 2010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9695"/>
            <a:ext cx="4040188" cy="318164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#2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05382"/>
            <a:ext cx="4041775" cy="3090273"/>
          </a:xfrm>
        </p:spPr>
      </p:pic>
      <p:sp>
        <p:nvSpPr>
          <p:cNvPr id="4" name="TextBox 3"/>
          <p:cNvSpPr txBox="1"/>
          <p:nvPr/>
        </p:nvSpPr>
        <p:spPr>
          <a:xfrm>
            <a:off x="5418616" y="6133476"/>
            <a:ext cx="226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Larry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 flipV="1">
            <a:off x="457200" y="6036013"/>
            <a:ext cx="8305800" cy="5998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305800" cy="423496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Introducing newly registered roses from one of the “</a:t>
            </a:r>
            <a:r>
              <a:rPr lang="en-US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Grow‘em</a:t>
            </a:r>
            <a:r>
              <a:rPr lang="en-US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, </a:t>
            </a:r>
            <a:r>
              <a:rPr lang="en-US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Show‘em</a:t>
            </a:r>
            <a:r>
              <a:rPr lang="en-US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 and </a:t>
            </a:r>
            <a:r>
              <a:rPr lang="en-US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Share’em</a:t>
            </a:r>
            <a:r>
              <a:rPr lang="en-US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” guys from South Texas.</a:t>
            </a:r>
            <a:br>
              <a:rPr lang="en-US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</a:br>
            <a:r>
              <a:rPr lang="en-US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en-US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400" cap="all" spc="0" dirty="0" smtClean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Tommy Hebert</a:t>
            </a:r>
            <a:endParaRPr lang="en-US" sz="4400" cap="all" spc="0" dirty="0">
              <a:ln w="0"/>
              <a:solidFill>
                <a:schemeClr val="tx2">
                  <a:lumMod val="90000"/>
                  <a:lumOff val="1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9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SHUG</a:t>
            </a:r>
            <a:br>
              <a:rPr lang="en-US" dirty="0" smtClean="0"/>
            </a:br>
            <a:r>
              <a:rPr lang="en-US" dirty="0" smtClean="0"/>
              <a:t>Hybrid Tea by Tommy Hebert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70" y="1828800"/>
            <a:ext cx="6641146" cy="4038600"/>
          </a:xfrm>
        </p:spPr>
      </p:pic>
      <p:sp>
        <p:nvSpPr>
          <p:cNvPr id="5" name="TextBox 4"/>
          <p:cNvSpPr txBox="1"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MISS TIS</a:t>
            </a:r>
            <a:br>
              <a:rPr lang="en-US" dirty="0" smtClean="0"/>
            </a:br>
            <a:r>
              <a:rPr lang="en-US" dirty="0" smtClean="0"/>
              <a:t>Hybrid Tea by Tommy Hebert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7047746" cy="4419600"/>
          </a:xfrm>
        </p:spPr>
      </p:pic>
      <p:sp>
        <p:nvSpPr>
          <p:cNvPr id="5" name="TextBox 4"/>
          <p:cNvSpPr txBox="1"/>
          <p:nvPr/>
        </p:nvSpPr>
        <p:spPr>
          <a:xfrm>
            <a:off x="746501" y="6074066"/>
            <a:ext cx="283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r="2226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52600"/>
            <a:ext cx="2377440" cy="1371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RESA G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971800"/>
            <a:ext cx="2377440" cy="16764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Tommy Hebert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98365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SUPER NOVA</a:t>
            </a:r>
            <a:br>
              <a:rPr lang="en-US" dirty="0" smtClean="0"/>
            </a:br>
            <a:r>
              <a:rPr lang="en-US" dirty="0" smtClean="0"/>
              <a:t>Hybrid Tea by Tommy Hebert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7" y="2057400"/>
            <a:ext cx="6370079" cy="3581400"/>
          </a:xfrm>
        </p:spPr>
      </p:pic>
      <p:sp>
        <p:nvSpPr>
          <p:cNvPr id="5" name="TextBox 4"/>
          <p:cNvSpPr txBox="1"/>
          <p:nvPr/>
        </p:nvSpPr>
        <p:spPr>
          <a:xfrm>
            <a:off x="761999" y="5968161"/>
            <a:ext cx="28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MADISON GRACE </a:t>
            </a:r>
            <a:br>
              <a:rPr lang="en-US" dirty="0" smtClean="0"/>
            </a:br>
            <a:r>
              <a:rPr lang="en-US" dirty="0" smtClean="0"/>
              <a:t>Floribunda by Tommy Hebert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/>
          <a:stretch/>
        </p:blipFill>
        <p:spPr>
          <a:xfrm>
            <a:off x="3276600" y="2133600"/>
            <a:ext cx="2544462" cy="3592190"/>
          </a:xfrm>
        </p:spPr>
      </p:pic>
      <p:sp>
        <p:nvSpPr>
          <p:cNvPr id="6" name="TextBox 5"/>
          <p:cNvSpPr txBox="1"/>
          <p:nvPr/>
        </p:nvSpPr>
        <p:spPr>
          <a:xfrm>
            <a:off x="6096000" y="5911334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Thelma G, </a:t>
            </a:r>
            <a:br>
              <a:rPr lang="en-US" dirty="0" smtClean="0"/>
            </a:br>
            <a:r>
              <a:rPr lang="en-US" dirty="0" smtClean="0"/>
              <a:t>Floribunda by Tommy Hebert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23220"/>
          <a:stretch/>
        </p:blipFill>
        <p:spPr>
          <a:xfrm>
            <a:off x="3146156" y="2577941"/>
            <a:ext cx="2650210" cy="2570480"/>
          </a:xfrm>
        </p:spPr>
      </p:pic>
      <p:sp>
        <p:nvSpPr>
          <p:cNvPr id="5" name="TextBox 4"/>
          <p:cNvSpPr txBox="1"/>
          <p:nvPr/>
        </p:nvSpPr>
        <p:spPr>
          <a:xfrm>
            <a:off x="6096000" y="5991409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Tommy Hebert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8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#2  SALLY HOLMES, Shrub~8.9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6" y="1600200"/>
            <a:ext cx="6909867" cy="4525963"/>
          </a:xfrm>
        </p:spPr>
      </p:pic>
      <p:sp>
        <p:nvSpPr>
          <p:cNvPr id="3" name="TextBox 2"/>
          <p:cNvSpPr txBox="1"/>
          <p:nvPr/>
        </p:nvSpPr>
        <p:spPr>
          <a:xfrm>
            <a:off x="3733800" y="6216134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"/>
            <a:ext cx="9220200" cy="70785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7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ROSES FROM THE PROs</a:t>
            </a:r>
            <a:br>
              <a:rPr lang="en-US" dirty="0" smtClean="0"/>
            </a:br>
            <a:r>
              <a:rPr lang="en-US" dirty="0" err="1" smtClean="0"/>
              <a:t>Zary</a:t>
            </a:r>
            <a:r>
              <a:rPr lang="en-US" dirty="0" smtClean="0"/>
              <a:t>, </a:t>
            </a:r>
            <a:r>
              <a:rPr lang="en-US" dirty="0" err="1" smtClean="0"/>
              <a:t>Carruth</a:t>
            </a:r>
            <a:r>
              <a:rPr lang="en-US" dirty="0" smtClean="0"/>
              <a:t> and </a:t>
            </a:r>
            <a:r>
              <a:rPr lang="en-US" dirty="0" err="1" smtClean="0"/>
              <a:t>Bedard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5663317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Crescendo</a:t>
            </a:r>
          </a:p>
          <a:p>
            <a:r>
              <a:rPr lang="en-US" sz="2400" dirty="0" smtClean="0"/>
              <a:t>By Keith </a:t>
            </a:r>
            <a:r>
              <a:rPr lang="en-US" sz="2400" dirty="0" err="1" smtClean="0"/>
              <a:t>Zary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CRESCENDO</a:t>
            </a:r>
            <a:br>
              <a:rPr lang="en-US" dirty="0" smtClean="0"/>
            </a:br>
            <a:r>
              <a:rPr lang="en-US" dirty="0" smtClean="0"/>
              <a:t>Hybrid Tea by Keith </a:t>
            </a:r>
            <a:r>
              <a:rPr lang="en-US" dirty="0" err="1" smtClean="0"/>
              <a:t>Zary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00400"/>
            <a:ext cx="2857500" cy="3143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59431"/>
            <a:ext cx="3964912" cy="30524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98365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&amp; P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SUMMER NIGHTS</a:t>
            </a:r>
            <a:br>
              <a:rPr lang="en-US" dirty="0" smtClean="0"/>
            </a:br>
            <a:r>
              <a:rPr lang="en-US" dirty="0" smtClean="0"/>
              <a:t>Hybrid Tea by Keith </a:t>
            </a:r>
            <a:r>
              <a:rPr lang="en-US" dirty="0" err="1" smtClean="0"/>
              <a:t>Zary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400141"/>
            <a:ext cx="2926080" cy="2926080"/>
          </a:xfrm>
        </p:spPr>
      </p:pic>
      <p:sp>
        <p:nvSpPr>
          <p:cNvPr id="5" name="TextBox 4"/>
          <p:cNvSpPr txBox="1"/>
          <p:nvPr/>
        </p:nvSpPr>
        <p:spPr>
          <a:xfrm>
            <a:off x="5486400" y="5638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&amp; P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LOVE’S KISS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Keith </a:t>
            </a:r>
            <a:r>
              <a:rPr lang="en-US" dirty="0" err="1" smtClean="0"/>
              <a:t>Zary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1208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4800" y="617220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&amp; P Photo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KETCHUP AND MUSTARD</a:t>
            </a:r>
            <a:br>
              <a:rPr lang="en-US" dirty="0" smtClean="0"/>
            </a:br>
            <a:r>
              <a:rPr lang="en-US" dirty="0" smtClean="0"/>
              <a:t>Floribunda by Christian </a:t>
            </a:r>
            <a:r>
              <a:rPr lang="en-US" dirty="0" err="1" smtClean="0"/>
              <a:t>Bedard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776631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6576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19600"/>
            <a:ext cx="2176272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62923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SUGAR MOON</a:t>
            </a:r>
            <a:br>
              <a:rPr lang="en-US" dirty="0" smtClean="0"/>
            </a:br>
            <a:r>
              <a:rPr lang="en-US" dirty="0" smtClean="0"/>
              <a:t>Hybrid Tea by Christian </a:t>
            </a:r>
            <a:r>
              <a:rPr lang="en-US" dirty="0" err="1" smtClean="0"/>
              <a:t>Bedard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04474"/>
            <a:ext cx="2895600" cy="4346157"/>
          </a:xfrm>
        </p:spPr>
      </p:pic>
      <p:sp>
        <p:nvSpPr>
          <p:cNvPr id="5" name="TextBox 4"/>
          <p:cNvSpPr txBox="1"/>
          <p:nvPr/>
        </p:nvSpPr>
        <p:spPr>
          <a:xfrm>
            <a:off x="6309768" y="60960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r="825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DICK CLARK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Grandiflora</a:t>
            </a:r>
            <a:endParaRPr lang="en-US" dirty="0" smtClean="0"/>
          </a:p>
          <a:p>
            <a:r>
              <a:rPr lang="en-US" dirty="0" smtClean="0"/>
              <a:t>By Tom </a:t>
            </a:r>
            <a:r>
              <a:rPr lang="en-US" dirty="0" err="1" smtClean="0"/>
              <a:t>Carruth</a:t>
            </a:r>
            <a:r>
              <a:rPr lang="en-US" dirty="0" smtClean="0"/>
              <a:t> and </a:t>
            </a:r>
          </a:p>
          <a:p>
            <a:r>
              <a:rPr lang="en-US" dirty="0" smtClean="0"/>
              <a:t>Christian </a:t>
            </a:r>
            <a:r>
              <a:rPr lang="en-US" dirty="0" err="1" smtClean="0"/>
              <a:t>Bedard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3246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OH MY</a:t>
            </a:r>
            <a:br>
              <a:rPr lang="en-US" dirty="0" smtClean="0"/>
            </a:br>
            <a:r>
              <a:rPr lang="en-US" dirty="0" smtClean="0"/>
              <a:t>Floribunda by Christian </a:t>
            </a:r>
            <a:r>
              <a:rPr lang="en-US" dirty="0" err="1" smtClean="0"/>
              <a:t>Bedard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57" y="1600200"/>
            <a:ext cx="3474086" cy="4525963"/>
          </a:xfrm>
        </p:spPr>
      </p:pic>
      <p:sp>
        <p:nvSpPr>
          <p:cNvPr id="5" name="TextBox 4"/>
          <p:cNvSpPr txBox="1"/>
          <p:nvPr/>
        </p:nvSpPr>
        <p:spPr>
          <a:xfrm>
            <a:off x="6553200" y="62484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3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BULLSEYE </a:t>
            </a:r>
            <a:br>
              <a:rPr lang="en-US" dirty="0" smtClean="0"/>
            </a:br>
            <a:r>
              <a:rPr lang="en-US" dirty="0" smtClean="0"/>
              <a:t>Shrub by Peter James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69533"/>
            <a:ext cx="3239386" cy="3869267"/>
          </a:xfrm>
        </p:spPr>
      </p:pic>
      <p:sp>
        <p:nvSpPr>
          <p:cNvPr id="8" name="TextBox 7"/>
          <p:cNvSpPr txBox="1"/>
          <p:nvPr/>
        </p:nvSpPr>
        <p:spPr>
          <a:xfrm>
            <a:off x="5105400" y="5943600"/>
            <a:ext cx="193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 Roses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353" y="4800600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Rex</a:t>
            </a:r>
            <a:r>
              <a:rPr lang="en-US" sz="2800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</a:rPr>
              <a:t>always finds the best seat in the garden…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#3 </a:t>
            </a:r>
            <a:r>
              <a:rPr lang="en-US" dirty="0"/>
              <a:t>O</a:t>
            </a:r>
            <a:r>
              <a:rPr lang="en-US" dirty="0" smtClean="0"/>
              <a:t>LYMPIAD, Hybrid Tea~8.5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619157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Star Roses Photo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78" y="1524000"/>
            <a:ext cx="5135844" cy="4525963"/>
          </a:xfrm>
        </p:spPr>
      </p:pic>
    </p:spTree>
    <p:extLst>
      <p:ext uri="{BB962C8B-B14F-4D97-AF65-F5344CB8AC3E}">
        <p14:creationId xmlns:p14="http://schemas.microsoft.com/office/powerpoint/2010/main" val="36489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PEACHY CHEEKS</a:t>
            </a:r>
            <a:br>
              <a:rPr lang="en-US" dirty="0" smtClean="0"/>
            </a:br>
            <a:r>
              <a:rPr lang="en-US" dirty="0" smtClean="0"/>
              <a:t>Floribunda by Bob Martin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00600" y="623673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Dona Martin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r="8280"/>
          <a:stretch>
            <a:fillRect/>
          </a:stretch>
        </p:blipFill>
        <p:spPr>
          <a:xfrm>
            <a:off x="3124200" y="609600"/>
            <a:ext cx="55626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DONA MARTIN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Bob Martin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799" y="6368534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MISS KITTY by Kitty </a:t>
            </a:r>
            <a:r>
              <a:rPr lang="en-US" dirty="0" err="1" smtClean="0"/>
              <a:t>Belendez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Hybrid Tea Sport of Cajun Moon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805781"/>
            <a:ext cx="4762500" cy="4114800"/>
          </a:xfrm>
        </p:spPr>
      </p:pic>
      <p:sp>
        <p:nvSpPr>
          <p:cNvPr id="5" name="TextBox 4"/>
          <p:cNvSpPr txBox="1"/>
          <p:nvPr/>
        </p:nvSpPr>
        <p:spPr>
          <a:xfrm>
            <a:off x="7271288" y="4648200"/>
            <a:ext cx="1263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Photo by </a:t>
            </a:r>
          </a:p>
          <a:p>
            <a:pPr algn="ctr"/>
            <a:r>
              <a:rPr lang="en-US" dirty="0" smtClean="0"/>
              <a:t>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CRISTINA LYNNE by Kitty </a:t>
            </a:r>
            <a:r>
              <a:rPr lang="en-US" dirty="0" err="1" smtClean="0"/>
              <a:t>Belendez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Floribunda Sport of Pinnacle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57600"/>
            <a:ext cx="3276600" cy="2555748"/>
          </a:xfrm>
        </p:spPr>
      </p:pic>
      <p:sp>
        <p:nvSpPr>
          <p:cNvPr id="7" name="TextBox 6"/>
          <p:cNvSpPr txBox="1"/>
          <p:nvPr/>
        </p:nvSpPr>
        <p:spPr>
          <a:xfrm>
            <a:off x="6477000" y="5791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by Kitty </a:t>
            </a:r>
            <a:r>
              <a:rPr lang="en-US" dirty="0" err="1" smtClean="0"/>
              <a:t>Belendez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17" y="1676400"/>
            <a:ext cx="3505200" cy="34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HAROLD’S PRIDE</a:t>
            </a:r>
            <a:br>
              <a:rPr lang="en-US" dirty="0" smtClean="0"/>
            </a:br>
            <a:r>
              <a:rPr lang="en-US" dirty="0" smtClean="0"/>
              <a:t>Floribunda by Vernon Rickard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828800"/>
            <a:ext cx="4181475" cy="3533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3956050" cy="334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715000"/>
            <a:ext cx="262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Lundberg </a:t>
            </a:r>
          </a:p>
          <a:p>
            <a:pPr algn="ctr"/>
            <a:r>
              <a:rPr lang="en-US" dirty="0" smtClean="0"/>
              <a:t>and Vernon Rickard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LORETTA LYNN VAN LEAR</a:t>
            </a:r>
            <a:br>
              <a:rPr lang="en-US" dirty="0" smtClean="0"/>
            </a:br>
            <a:r>
              <a:rPr lang="en-US" dirty="0" smtClean="0"/>
              <a:t>Floribunda by Brad </a:t>
            </a:r>
            <a:r>
              <a:rPr lang="en-US" dirty="0" err="1" smtClean="0"/>
              <a:t>Jalbert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3393411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362200"/>
            <a:ext cx="4444999" cy="2500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5715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Photos provided by</a:t>
            </a:r>
          </a:p>
          <a:p>
            <a:pPr algn="ctr"/>
            <a:r>
              <a:rPr lang="en-US" dirty="0" smtClean="0"/>
              <a:t>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PACIFIC CELEBRATION</a:t>
            </a:r>
            <a:br>
              <a:rPr lang="en-US" dirty="0" smtClean="0"/>
            </a:br>
            <a:r>
              <a:rPr lang="en-US" dirty="0" smtClean="0"/>
              <a:t>Hybrid Tea by Frank Strickland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964531"/>
            <a:ext cx="4775200" cy="3797300"/>
          </a:xfrm>
        </p:spPr>
      </p:pic>
      <p:sp>
        <p:nvSpPr>
          <p:cNvPr id="5" name="TextBox 4"/>
          <p:cNvSpPr txBox="1"/>
          <p:nvPr/>
        </p:nvSpPr>
        <p:spPr>
          <a:xfrm>
            <a:off x="5257800" y="6019800"/>
            <a:ext cx="2647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Sandy </a:t>
            </a:r>
            <a:r>
              <a:rPr lang="en-US" dirty="0" err="1" smtClean="0"/>
              <a:t>Landberg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ISABELLE, Hybrid Tea</a:t>
            </a:r>
            <a:br>
              <a:rPr lang="en-US" dirty="0" smtClean="0"/>
            </a:br>
            <a:r>
              <a:rPr lang="en-US" dirty="0" smtClean="0"/>
              <a:t>Florist Rose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08" y="1600200"/>
            <a:ext cx="5440584" cy="4525963"/>
          </a:xfrm>
        </p:spPr>
      </p:pic>
      <p:sp>
        <p:nvSpPr>
          <p:cNvPr id="5" name="TextBox 4"/>
          <p:cNvSpPr txBox="1"/>
          <p:nvPr/>
        </p:nvSpPr>
        <p:spPr>
          <a:xfrm>
            <a:off x="6096000" y="6172200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 by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IMPULSE</a:t>
            </a:r>
            <a:br>
              <a:rPr lang="en-US" dirty="0" smtClean="0"/>
            </a:br>
            <a:r>
              <a:rPr lang="en-US" dirty="0" smtClean="0"/>
              <a:t>Hybrid Tea by </a:t>
            </a:r>
            <a:r>
              <a:rPr lang="en-US" dirty="0" err="1" smtClean="0"/>
              <a:t>Tantau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27" y="1899299"/>
            <a:ext cx="4177145" cy="3927764"/>
          </a:xfrm>
        </p:spPr>
      </p:pic>
      <p:sp>
        <p:nvSpPr>
          <p:cNvPr id="5" name="TextBox 4"/>
          <p:cNvSpPr txBox="1"/>
          <p:nvPr/>
        </p:nvSpPr>
        <p:spPr>
          <a:xfrm>
            <a:off x="5943600" y="5943600"/>
            <a:ext cx="23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STEPHEN RULO</a:t>
            </a:r>
            <a:br>
              <a:rPr lang="en-US" dirty="0" smtClean="0"/>
            </a:br>
            <a:r>
              <a:rPr lang="en-US" dirty="0" err="1" smtClean="0"/>
              <a:t>Grandiflora</a:t>
            </a:r>
            <a:r>
              <a:rPr lang="en-US" dirty="0" smtClean="0"/>
              <a:t> by William Chaney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26" y="1600200"/>
            <a:ext cx="4780548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10200" y="6247131"/>
            <a:ext cx="226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Steve Singer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#4 NICOLE (Hannah Gordon), Floribunda~8.7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61838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 Roses Photo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16" y="1600200"/>
            <a:ext cx="5276168" cy="4525963"/>
          </a:xfrm>
        </p:spPr>
      </p:pic>
    </p:spTree>
    <p:extLst>
      <p:ext uri="{BB962C8B-B14F-4D97-AF65-F5344CB8AC3E}">
        <p14:creationId xmlns:p14="http://schemas.microsoft.com/office/powerpoint/2010/main" val="4930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7200"/>
            <a:ext cx="457200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GRANDMA DEE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Larry Meyer</a:t>
            </a:r>
          </a:p>
          <a:p>
            <a:endParaRPr lang="en-US" dirty="0"/>
          </a:p>
          <a:p>
            <a:r>
              <a:rPr lang="en-US" dirty="0" smtClean="0"/>
              <a:t>Sport of Moonstone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1242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208407"/>
            <a:ext cx="164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Meyer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r="4111"/>
          <a:stretch>
            <a:fillRect/>
          </a:stretch>
        </p:blipFill>
        <p:spPr>
          <a:xfrm>
            <a:off x="3657600" y="844462"/>
            <a:ext cx="5105400" cy="517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PAROLE</a:t>
            </a:r>
            <a:br>
              <a:rPr lang="en-US" dirty="0" smtClean="0"/>
            </a:br>
            <a:r>
              <a:rPr lang="en-US" dirty="0" smtClean="0"/>
              <a:t>(aka Buxom Beauty)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</a:t>
            </a:r>
            <a:r>
              <a:rPr lang="en-US" dirty="0" err="1" smtClean="0"/>
              <a:t>Kordes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6172200"/>
            <a:ext cx="304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FIFI </a:t>
            </a:r>
            <a:br>
              <a:rPr lang="en-US" dirty="0" smtClean="0"/>
            </a:br>
            <a:r>
              <a:rPr lang="en-US" dirty="0" smtClean="0"/>
              <a:t>Floribunda by Henson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16" y="1600200"/>
            <a:ext cx="4415573" cy="4525963"/>
          </a:xfrm>
        </p:spPr>
      </p:pic>
      <p:sp>
        <p:nvSpPr>
          <p:cNvPr id="3" name="TextBox 2"/>
          <p:cNvSpPr txBox="1"/>
          <p:nvPr/>
        </p:nvSpPr>
        <p:spPr>
          <a:xfrm>
            <a:off x="5638800" y="6248400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Steve Singer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07590" y="5890647"/>
            <a:ext cx="669010" cy="184666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r="255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TONIA NORRIS</a:t>
            </a:r>
            <a:br>
              <a:rPr lang="en-US" sz="2400" dirty="0" smtClean="0"/>
            </a:br>
            <a:r>
              <a:rPr lang="en-US" sz="2400" dirty="0" smtClean="0"/>
              <a:t>~Sport of Gentle Giant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Hybrid Tea</a:t>
            </a:r>
          </a:p>
          <a:p>
            <a:r>
              <a:rPr lang="en-US" dirty="0" smtClean="0"/>
              <a:t>By Luis </a:t>
            </a:r>
            <a:r>
              <a:rPr lang="en-US" dirty="0" err="1" smtClean="0"/>
              <a:t>Desamero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486400" y="6324600"/>
            <a:ext cx="309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Provided by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Sproul’s</a:t>
            </a:r>
            <a:r>
              <a:rPr lang="en-US" dirty="0" smtClean="0"/>
              <a:t> </a:t>
            </a:r>
            <a:r>
              <a:rPr lang="en-US" dirty="0" err="1" smtClean="0"/>
              <a:t>Eyeconic</a:t>
            </a:r>
            <a:r>
              <a:rPr lang="en-US" dirty="0" smtClean="0"/>
              <a:t> Roses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4038600" cy="2692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2933700" cy="4400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PINK LEMONADE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5234" y="6145078"/>
            <a:ext cx="206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LEMONADE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145078"/>
            <a:ext cx="20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Star Roses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6831"/>
            <a:ext cx="8153400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5334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/>
                <a:solidFill>
                  <a:schemeClr val="tx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Minis </a:t>
            </a:r>
            <a:r>
              <a:rPr lang="en-US" b="1" cap="all" dirty="0">
                <a:ln/>
                <a:solidFill>
                  <a:schemeClr val="tx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get royal </a:t>
            </a:r>
            <a:r>
              <a:rPr lang="en-US" b="1" cap="all" dirty="0" smtClean="0">
                <a:ln/>
                <a:solidFill>
                  <a:schemeClr val="tx2">
                    <a:lumMod val="1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Rounded MT Bold" pitchFamily="34" charset="0"/>
              </a:rPr>
              <a:t>treatment in Carol’s garden…</a:t>
            </a:r>
            <a:endParaRPr lang="en-US" b="1" cap="all" dirty="0">
              <a:ln/>
              <a:solidFill>
                <a:schemeClr val="tx2">
                  <a:lumMod val="1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81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MAGIC SHOW</a:t>
            </a:r>
            <a:br>
              <a:rPr lang="en-US" dirty="0" smtClean="0"/>
            </a:br>
            <a:r>
              <a:rPr lang="en-US" dirty="0" smtClean="0"/>
              <a:t>MINIATURE By Frank </a:t>
            </a:r>
            <a:r>
              <a:rPr lang="en-US" dirty="0" err="1" smtClean="0"/>
              <a:t>Benardella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73" y="1600200"/>
            <a:ext cx="5657453" cy="4525963"/>
          </a:xfrm>
        </p:spPr>
      </p:pic>
      <p:sp>
        <p:nvSpPr>
          <p:cNvPr id="7" name="TextBox 6"/>
          <p:cNvSpPr txBox="1"/>
          <p:nvPr/>
        </p:nvSpPr>
        <p:spPr>
          <a:xfrm>
            <a:off x="5714999" y="6172200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85729"/>
            <a:ext cx="5486400" cy="522775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AND FOREMOST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Frank </a:t>
            </a:r>
            <a:r>
              <a:rPr lang="en-US" dirty="0" err="1" smtClean="0"/>
              <a:t>Benardella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PATRON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Frank </a:t>
            </a:r>
            <a:r>
              <a:rPr lang="en-US" dirty="0" err="1" smtClean="0"/>
              <a:t>Benardella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8" y="1600200"/>
            <a:ext cx="5527803" cy="4525963"/>
          </a:xfrm>
        </p:spPr>
      </p:pic>
    </p:spTree>
    <p:extLst>
      <p:ext uri="{BB962C8B-B14F-4D97-AF65-F5344CB8AC3E}">
        <p14:creationId xmlns:p14="http://schemas.microsoft.com/office/powerpoint/2010/main" val="2375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SANDY’S PICK (</a:t>
            </a:r>
            <a:r>
              <a:rPr lang="en-US" dirty="0" err="1" smtClean="0"/>
              <a:t>BENsandy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Frank </a:t>
            </a:r>
            <a:r>
              <a:rPr lang="en-US" dirty="0" err="1" smtClean="0"/>
              <a:t>Benardella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r="8908"/>
          <a:stretch/>
        </p:blipFill>
        <p:spPr>
          <a:xfrm>
            <a:off x="2667000" y="1600200"/>
            <a:ext cx="4021810" cy="4678363"/>
          </a:xfrm>
        </p:spPr>
      </p:pic>
      <p:sp>
        <p:nvSpPr>
          <p:cNvPr id="5" name="TextBox 4"/>
          <p:cNvSpPr txBox="1"/>
          <p:nvPr/>
        </p:nvSpPr>
        <p:spPr>
          <a:xfrm>
            <a:off x="5334000" y="6253610"/>
            <a:ext cx="321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by Sandy Lundberg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#5 PRISTINE,  Hybrid Tea~8.4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91" y="1600200"/>
            <a:ext cx="5133417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4840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POWERHOUSE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Frank </a:t>
            </a:r>
            <a:r>
              <a:rPr lang="en-US" dirty="0" err="1" smtClean="0"/>
              <a:t>Benardella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91" y="1600200"/>
            <a:ext cx="4728618" cy="4525963"/>
          </a:xfrm>
        </p:spPr>
      </p:pic>
      <p:sp>
        <p:nvSpPr>
          <p:cNvPr id="3" name="TextBox 2"/>
          <p:cNvSpPr txBox="1"/>
          <p:nvPr/>
        </p:nvSpPr>
        <p:spPr>
          <a:xfrm>
            <a:off x="4876800" y="6248400"/>
            <a:ext cx="220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Dona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Benardella</a:t>
            </a:r>
            <a:r>
              <a:rPr lang="en-US" dirty="0" smtClean="0"/>
              <a:t>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BENbrave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7026"/>
            <a:ext cx="4040188" cy="30669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BENStri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14600"/>
            <a:ext cx="3140075" cy="3164229"/>
          </a:xfrm>
        </p:spPr>
      </p:pic>
    </p:spTree>
    <p:extLst>
      <p:ext uri="{BB962C8B-B14F-4D97-AF65-F5344CB8AC3E}">
        <p14:creationId xmlns:p14="http://schemas.microsoft.com/office/powerpoint/2010/main" val="8190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ALYSHEBA</a:t>
            </a:r>
            <a:br>
              <a:rPr lang="en-US" dirty="0" smtClean="0"/>
            </a:br>
            <a:r>
              <a:rPr lang="en-US" dirty="0" smtClean="0"/>
              <a:t>Miniature by David Clemons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39" y="1600200"/>
            <a:ext cx="4583122" cy="4525963"/>
          </a:xfrm>
        </p:spPr>
      </p:pic>
      <p:sp>
        <p:nvSpPr>
          <p:cNvPr id="5" name="TextBox 4"/>
          <p:cNvSpPr txBox="1"/>
          <p:nvPr/>
        </p:nvSpPr>
        <p:spPr>
          <a:xfrm>
            <a:off x="5622634" y="6164473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GHOSTZAPPER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 </a:t>
            </a:r>
            <a:r>
              <a:rPr lang="en-US" sz="2700" dirty="0" err="1" smtClean="0">
                <a:solidFill>
                  <a:schemeClr val="tx1"/>
                </a:solidFill>
              </a:rPr>
              <a:t>Miniflora</a:t>
            </a:r>
            <a:r>
              <a:rPr lang="en-US" sz="2700" dirty="0" smtClean="0">
                <a:solidFill>
                  <a:schemeClr val="tx1"/>
                </a:solidFill>
              </a:rPr>
              <a:t> by David Clemons </a:t>
            </a:r>
            <a:endParaRPr lang="en-US" sz="27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05000"/>
            <a:ext cx="4214812" cy="338124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09800"/>
            <a:ext cx="2397719" cy="3907004"/>
          </a:xfrm>
        </p:spPr>
      </p:pic>
      <p:sp>
        <p:nvSpPr>
          <p:cNvPr id="3" name="TextBox 2"/>
          <p:cNvSpPr txBox="1"/>
          <p:nvPr/>
        </p:nvSpPr>
        <p:spPr>
          <a:xfrm>
            <a:off x="5257800" y="6248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by Clemons and </a:t>
            </a:r>
            <a:r>
              <a:rPr lang="en-US" dirty="0" err="1" smtClean="0"/>
              <a:t>Rosemania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JOY</a:t>
            </a:r>
            <a:br>
              <a:rPr lang="en-US" sz="4000" dirty="0" smtClean="0"/>
            </a:b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Miniature</a:t>
            </a:r>
          </a:p>
          <a:p>
            <a:r>
              <a:rPr lang="en-US" dirty="0" smtClean="0"/>
              <a:t>By David Clemons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13068"/>
          <a:stretch>
            <a:fillRect/>
          </a:stretch>
        </p:blipFill>
        <p:spPr>
          <a:xfrm>
            <a:off x="3124200" y="685800"/>
            <a:ext cx="55626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00400" y="6391759"/>
            <a:ext cx="555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Hearne’s prizewinning photo and Queen of Show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3400"/>
            <a:ext cx="3904219" cy="58531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WHIRLAWAY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David Clemons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6400800"/>
            <a:ext cx="250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Andrew Hearne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Clemons’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2-05-20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4-06-1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653656"/>
            <a:ext cx="3733800" cy="2985144"/>
          </a:xfrm>
        </p:spPr>
      </p:pic>
    </p:spTree>
    <p:extLst>
      <p:ext uri="{BB962C8B-B14F-4D97-AF65-F5344CB8AC3E}">
        <p14:creationId xmlns:p14="http://schemas.microsoft.com/office/powerpoint/2010/main" val="3951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Clemons’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12-10-04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0"/>
            <a:ext cx="3652883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22-07-01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0"/>
            <a:ext cx="4353667" cy="3915276"/>
          </a:xfrm>
        </p:spPr>
      </p:pic>
    </p:spTree>
    <p:extLst>
      <p:ext uri="{BB962C8B-B14F-4D97-AF65-F5344CB8AC3E}">
        <p14:creationId xmlns:p14="http://schemas.microsoft.com/office/powerpoint/2010/main" val="5127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Clemons’ Seedlings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30-06-01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4444"/>
            <a:ext cx="4040188" cy="32321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30-03-3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96577"/>
            <a:ext cx="3591776" cy="3629585"/>
          </a:xfrm>
        </p:spPr>
      </p:pic>
    </p:spTree>
    <p:extLst>
      <p:ext uri="{BB962C8B-B14F-4D97-AF65-F5344CB8AC3E}">
        <p14:creationId xmlns:p14="http://schemas.microsoft.com/office/powerpoint/2010/main" val="7755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" y="0"/>
            <a:ext cx="9144000" cy="6842918"/>
          </a:xfrm>
        </p:spPr>
      </p:pic>
      <p:sp>
        <p:nvSpPr>
          <p:cNvPr id="5" name="TextBox 4"/>
          <p:cNvSpPr txBox="1"/>
          <p:nvPr/>
        </p:nvSpPr>
        <p:spPr>
          <a:xfrm>
            <a:off x="5715000" y="1752600"/>
            <a:ext cx="332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The Ears Have IT !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#6 GOLD MEDAL, Grandiflora~8.3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13" y="1600200"/>
            <a:ext cx="3168174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0" y="6239381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Bauer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KLASSY LADY, Miniature </a:t>
            </a:r>
            <a:br>
              <a:rPr lang="en-US" dirty="0" smtClean="0"/>
            </a:br>
            <a:r>
              <a:rPr lang="en-US" dirty="0" smtClean="0"/>
              <a:t>Sport of Miss </a:t>
            </a:r>
            <a:r>
              <a:rPr lang="en-US" dirty="0" err="1" smtClean="0"/>
              <a:t>Flippins</a:t>
            </a:r>
            <a:r>
              <a:rPr lang="en-US" dirty="0" smtClean="0"/>
              <a:t> by </a:t>
            </a:r>
            <a:r>
              <a:rPr lang="en-US" dirty="0" err="1" smtClean="0"/>
              <a:t>Klassy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05" y="1781833"/>
            <a:ext cx="5068389" cy="4162697"/>
          </a:xfrm>
        </p:spPr>
      </p:pic>
      <p:sp>
        <p:nvSpPr>
          <p:cNvPr id="5" name="TextBox 4"/>
          <p:cNvSpPr txBox="1"/>
          <p:nvPr/>
        </p:nvSpPr>
        <p:spPr>
          <a:xfrm>
            <a:off x="4648200" y="6096000"/>
            <a:ext cx="218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Peter Alonso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PAULA SMART</a:t>
            </a:r>
            <a:br>
              <a:rPr lang="en-US" dirty="0" smtClean="0"/>
            </a:br>
            <a:r>
              <a:rPr lang="en-US" dirty="0" smtClean="0"/>
              <a:t>(aka Smart N Sassy)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Brad </a:t>
            </a:r>
            <a:r>
              <a:rPr lang="en-US" dirty="0" err="1" smtClean="0"/>
              <a:t>Jalbert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10199" y="6324600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MELANIE DOWE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Brad </a:t>
            </a:r>
            <a:r>
              <a:rPr lang="en-US" dirty="0" err="1" smtClean="0"/>
              <a:t>Jalbert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5132521" y="6231632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Brad </a:t>
            </a:r>
            <a:r>
              <a:rPr lang="en-US" dirty="0" err="1" smtClean="0"/>
              <a:t>Jalbert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LITTLE MUFF</a:t>
            </a:r>
            <a:br>
              <a:rPr lang="en-US" dirty="0" smtClean="0"/>
            </a:br>
            <a:r>
              <a:rPr lang="en-US" dirty="0" smtClean="0"/>
              <a:t>Miniature by Colin Horner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84" y="1600200"/>
            <a:ext cx="4742832" cy="4525963"/>
          </a:xfrm>
        </p:spPr>
      </p:pic>
      <p:sp>
        <p:nvSpPr>
          <p:cNvPr id="5" name="TextBox 4"/>
          <p:cNvSpPr txBox="1"/>
          <p:nvPr/>
        </p:nvSpPr>
        <p:spPr>
          <a:xfrm>
            <a:off x="4938168" y="6248400"/>
            <a:ext cx="22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Steve Singer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LIGHTHOUSE</a:t>
            </a:r>
            <a:br>
              <a:rPr lang="en-US" dirty="0" smtClean="0"/>
            </a:br>
            <a:r>
              <a:rPr lang="en-US" dirty="0" smtClean="0"/>
              <a:t>Miniature by Jim </a:t>
            </a:r>
            <a:r>
              <a:rPr lang="en-US" dirty="0" err="1" smtClean="0"/>
              <a:t>Sproul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648619"/>
            <a:ext cx="4762500" cy="4429125"/>
          </a:xfrm>
        </p:spPr>
      </p:pic>
      <p:sp>
        <p:nvSpPr>
          <p:cNvPr id="5" name="TextBox 4"/>
          <p:cNvSpPr txBox="1"/>
          <p:nvPr/>
        </p:nvSpPr>
        <p:spPr>
          <a:xfrm>
            <a:off x="4572000" y="6248400"/>
            <a:ext cx="23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Kitty </a:t>
            </a:r>
            <a:r>
              <a:rPr lang="en-US" dirty="0" err="1" smtClean="0"/>
              <a:t>Belendez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COOPER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Michael Williams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53" y="1600200"/>
            <a:ext cx="5622094" cy="4525963"/>
          </a:xfrm>
        </p:spPr>
      </p:pic>
    </p:spTree>
    <p:extLst>
      <p:ext uri="{BB962C8B-B14F-4D97-AF65-F5344CB8AC3E}">
        <p14:creationId xmlns:p14="http://schemas.microsoft.com/office/powerpoint/2010/main" val="28960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SHAWN SEASE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Michael Williams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67200" cy="30662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33800"/>
            <a:ext cx="1905000" cy="284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0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MARY PICKERSGILL, 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Michael Williams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97" y="2008556"/>
            <a:ext cx="3633804" cy="3401644"/>
          </a:xfrm>
        </p:spPr>
      </p:pic>
      <p:sp>
        <p:nvSpPr>
          <p:cNvPr id="3" name="TextBox 2"/>
          <p:cNvSpPr txBox="1"/>
          <p:nvPr/>
        </p:nvSpPr>
        <p:spPr>
          <a:xfrm>
            <a:off x="3962400" y="5857090"/>
            <a:ext cx="157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0" b="1621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828800"/>
            <a:ext cx="2377440" cy="1371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MARY ALICE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Miniflora</a:t>
            </a:r>
            <a:endParaRPr lang="en-US" dirty="0" smtClean="0"/>
          </a:p>
          <a:p>
            <a:r>
              <a:rPr lang="en-US" dirty="0" smtClean="0"/>
              <a:t>By Fred Wright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6216134"/>
            <a:ext cx="217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by Fred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GLOWING SUNSET </a:t>
            </a:r>
            <a:br>
              <a:rPr lang="en-US" dirty="0" smtClean="0"/>
            </a:br>
            <a:r>
              <a:rPr lang="en-US" dirty="0" err="1" smtClean="0"/>
              <a:t>Miniflora</a:t>
            </a:r>
            <a:r>
              <a:rPr lang="en-US" dirty="0" smtClean="0"/>
              <a:t> by Fred Wright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0" b="23849"/>
          <a:stretch/>
        </p:blipFill>
        <p:spPr>
          <a:xfrm>
            <a:off x="838200" y="1828800"/>
            <a:ext cx="3017308" cy="24874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4" y="3203574"/>
            <a:ext cx="4572000" cy="3046095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609600" y="6019800"/>
            <a:ext cx="225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 by Fred Wright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34752" y="3276600"/>
            <a:ext cx="1242447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1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1379</TotalTime>
  <Words>1000</Words>
  <Application>Microsoft Office PowerPoint</Application>
  <PresentationFormat>On-screen Show (4:3)</PresentationFormat>
  <Paragraphs>301</Paragraphs>
  <Slides>113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113</vt:i4>
      </vt:variant>
    </vt:vector>
  </HeadingPairs>
  <TitlesOfParts>
    <vt:vector size="117" baseType="lpstr">
      <vt:lpstr>Thatch</vt:lpstr>
      <vt:lpstr>1_Thatch</vt:lpstr>
      <vt:lpstr>2_Thatch</vt:lpstr>
      <vt:lpstr>3_Thatch</vt:lpstr>
      <vt:lpstr>                            CHOICE ROSES FOR 2012:  Latest and Classic  </vt:lpstr>
      <vt:lpstr>PowerPoint Presentation</vt:lpstr>
      <vt:lpstr>TOP TEN* CLASSIC ROSES</vt:lpstr>
      <vt:lpstr>#1 TOUCH OF CLASS, Hybrid Tea~8.7</vt:lpstr>
      <vt:lpstr>#2  SALLY HOLMES, Shrub~8.9</vt:lpstr>
      <vt:lpstr>#3 OLYMPIAD, Hybrid Tea~8.5</vt:lpstr>
      <vt:lpstr>#4 NICOLE (Hannah Gordon), Floribunda~8.7</vt:lpstr>
      <vt:lpstr>#5 PRISTINE,  Hybrid Tea~8.4</vt:lpstr>
      <vt:lpstr>#6 GOLD MEDAL, Grandiflora~8.3</vt:lpstr>
      <vt:lpstr>#7 MR. LINCOLN, Hybrid Tea~8.2</vt:lpstr>
      <vt:lpstr>#8 SUNSPRITE, Floribunda~8.4</vt:lpstr>
      <vt:lpstr>#9 PLAYBOY, Floribunda~8.5</vt:lpstr>
      <vt:lpstr>#10 EUROPEANA, Floribunda~8.4</vt:lpstr>
      <vt:lpstr>PowerPoint Presentation</vt:lpstr>
      <vt:lpstr>BROTHER JACK </vt:lpstr>
      <vt:lpstr>                  THE GREAT WHITE Hybrid Tea By Fred Wright  </vt:lpstr>
      <vt:lpstr>Fred Wright’s Hybrid Teas</vt:lpstr>
      <vt:lpstr>SISTER RUBY  Hybrid Tea by Fred Wright</vt:lpstr>
      <vt:lpstr>MY LADY BARBARA</vt:lpstr>
      <vt:lpstr>Fred Wright’s Hybrid Teas</vt:lpstr>
      <vt:lpstr>SECRET LADY  Hybrid Tea by Fred Wright</vt:lpstr>
      <vt:lpstr>ALMOST HEAVEN  Hybrid Tea by Fred Wright</vt:lpstr>
      <vt:lpstr>EDDIE EDWARDS Hybrid Tea by Fred Wright</vt:lpstr>
      <vt:lpstr>BOLD AND BEAUTIFUL  Hybrid Tea by Fred Wright</vt:lpstr>
      <vt:lpstr>MISS TERRANY</vt:lpstr>
      <vt:lpstr>MS JAN Hybrid Tea By Fred Wright</vt:lpstr>
      <vt:lpstr>Hybrid Teas by Fred Wright</vt:lpstr>
      <vt:lpstr>TOP GUN Hybrid Tea By Fred Wright</vt:lpstr>
      <vt:lpstr>PowerPoint Presentation</vt:lpstr>
      <vt:lpstr>PowerPoint Presentation</vt:lpstr>
      <vt:lpstr>RANDY SCOTT  Hybrid Tea by John Smith</vt:lpstr>
      <vt:lpstr>DINA GEE Hybrid Tea by John Smith</vt:lpstr>
      <vt:lpstr>      SNUFFY</vt:lpstr>
      <vt:lpstr>JACQUELINE POWERS  Hybrid Tea by John Smith</vt:lpstr>
      <vt:lpstr>SOULMATE</vt:lpstr>
      <vt:lpstr>HOWARD AND SARA  Hybrid Tea by John Smith</vt:lpstr>
      <vt:lpstr>AUTUMN SPICE Hybrid Tea by John Smith</vt:lpstr>
      <vt:lpstr>John Smith’s Hybrid Tea Seedlings</vt:lpstr>
      <vt:lpstr>More of John Smith’s  Hybrid Tea Seedlings</vt:lpstr>
      <vt:lpstr>PowerPoint Presentation</vt:lpstr>
      <vt:lpstr>LAURA V  Hybrid Tea by Eddie Edwards</vt:lpstr>
      <vt:lpstr>Eddie Edwards’ 2010 Seedlings</vt:lpstr>
      <vt:lpstr>Introducing newly registered roses from one of the “Grow‘em, Show‘em and Share’em” guys from South Texas.    Tommy Hebert</vt:lpstr>
      <vt:lpstr>SHUG Hybrid Tea by Tommy Hebert</vt:lpstr>
      <vt:lpstr>MISS TIS Hybrid Tea by Tommy Hebert</vt:lpstr>
      <vt:lpstr>RESA G</vt:lpstr>
      <vt:lpstr>SUPER NOVA Hybrid Tea by Tommy Hebert</vt:lpstr>
      <vt:lpstr>MADISON GRACE  Floribunda by Tommy Hebert</vt:lpstr>
      <vt:lpstr>Thelma G,  Floribunda by Tommy Hebert</vt:lpstr>
      <vt:lpstr>     ROSES FROM THE PROs Zary, Carruth and Bedard</vt:lpstr>
      <vt:lpstr>CRESCENDO Hybrid Tea by Keith Zary</vt:lpstr>
      <vt:lpstr>SUMMER NIGHTS Hybrid Tea by Keith Zary</vt:lpstr>
      <vt:lpstr>LOVE’S KISS </vt:lpstr>
      <vt:lpstr>KETCHUP AND MUSTARD Floribunda by Christian Bedard</vt:lpstr>
      <vt:lpstr>SUGAR MOON Hybrid Tea by Christian Bedard</vt:lpstr>
      <vt:lpstr>DICK CLARK</vt:lpstr>
      <vt:lpstr>OH MY Floribunda by Christian Bedard</vt:lpstr>
      <vt:lpstr>BULLSEYE  Shrub by Peter James</vt:lpstr>
      <vt:lpstr>PowerPoint Presentation</vt:lpstr>
      <vt:lpstr>PEACHY CHEEKS Floribunda by Bob Martin</vt:lpstr>
      <vt:lpstr>DONA MARTIN </vt:lpstr>
      <vt:lpstr>MISS KITTY by Kitty Belendez  Hybrid Tea Sport of Cajun Moon</vt:lpstr>
      <vt:lpstr>CRISTINA LYNNE by Kitty Belendez Floribunda Sport of Pinnacle</vt:lpstr>
      <vt:lpstr>HAROLD’S PRIDE Floribunda by Vernon Rickard</vt:lpstr>
      <vt:lpstr>LORETTA LYNN VAN LEAR Floribunda by Brad Jalbert</vt:lpstr>
      <vt:lpstr>PACIFIC CELEBRATION Hybrid Tea by Frank Strickland</vt:lpstr>
      <vt:lpstr>ISABELLE, Hybrid Tea Florist Rose </vt:lpstr>
      <vt:lpstr>IMPULSE Hybrid Tea by Tantau</vt:lpstr>
      <vt:lpstr>STEPHEN RULO Grandiflora by William Chaney</vt:lpstr>
      <vt:lpstr>GRANDMA DEE</vt:lpstr>
      <vt:lpstr>PAROLE (aka Buxom Beauty)</vt:lpstr>
      <vt:lpstr>FIFI  Floribunda by Henson</vt:lpstr>
      <vt:lpstr>TONIA NORRIS ~Sport of Gentle Giant</vt:lpstr>
      <vt:lpstr>Sproul’s Eyeconic Roses</vt:lpstr>
      <vt:lpstr>PowerPoint Presentation</vt:lpstr>
      <vt:lpstr> MAGIC SHOW MINIATURE By Frank Benardella</vt:lpstr>
      <vt:lpstr>FIRST AND FOREMOST</vt:lpstr>
      <vt:lpstr>PATRON Miniflora by Frank Benardella</vt:lpstr>
      <vt:lpstr>SANDY’S PICK (BENsandy)  Miniflora by Frank Benardella</vt:lpstr>
      <vt:lpstr>POWERHOUSE Miniflora by Frank Benardella</vt:lpstr>
      <vt:lpstr>Benardella Seedlings</vt:lpstr>
      <vt:lpstr>ALYSHEBA Miniature by David Clemons</vt:lpstr>
      <vt:lpstr>GHOSTZAPPER  Miniflora by David Clemons </vt:lpstr>
      <vt:lpstr>  JOY  </vt:lpstr>
      <vt:lpstr>WHIRLAWAY </vt:lpstr>
      <vt:lpstr>Clemons’ Seedlings</vt:lpstr>
      <vt:lpstr>Clemons’ Seedlings</vt:lpstr>
      <vt:lpstr>Clemons’ Seedlings</vt:lpstr>
      <vt:lpstr>PowerPoint Presentation</vt:lpstr>
      <vt:lpstr>KLASSY LADY, Miniature  Sport of Miss Flippins by Klassy</vt:lpstr>
      <vt:lpstr>PAULA SMART (aka Smart N Sassy)</vt:lpstr>
      <vt:lpstr>MELANIE DOWE Miniflora by Brad Jalbert</vt:lpstr>
      <vt:lpstr>LITTLE MUFF Miniature by Colin Horner</vt:lpstr>
      <vt:lpstr>THE LIGHTHOUSE Miniature by Jim Sproul</vt:lpstr>
      <vt:lpstr>COOPER Miniflora by Michael Williams</vt:lpstr>
      <vt:lpstr>SHAWN SEASE Miniflora by Michael Williams</vt:lpstr>
      <vt:lpstr>MARY PICKERSGILL,  Miniflora by Michael Williams</vt:lpstr>
      <vt:lpstr>MARY ALICE</vt:lpstr>
      <vt:lpstr>GLOWING SUNSET  Miniflora by Fred Wright</vt:lpstr>
      <vt:lpstr>PRINCESS KATELYN  Miniflora by Fred Wright</vt:lpstr>
      <vt:lpstr>Wright’s Miniflora Seedling</vt:lpstr>
      <vt:lpstr>VERNON’S DREAM  Miniflora by Fred Wright</vt:lpstr>
      <vt:lpstr>SEATTLE SUNRISE</vt:lpstr>
      <vt:lpstr>INTIMIDATOR  Miniature by Vernon Rickard</vt:lpstr>
      <vt:lpstr>ETERNITY</vt:lpstr>
      <vt:lpstr>PowerPoint Presentation</vt:lpstr>
      <vt:lpstr>CINNAMON GIRL Miniature by Keith Zary</vt:lpstr>
      <vt:lpstr>Diamond Eyes Miniature by Tom Carruth</vt:lpstr>
      <vt:lpstr>Hello, Gorgeous!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GOLDEN OLDIES AND 2012 HORIZON ROSES</dc:title>
  <dc:creator>Carol</dc:creator>
  <cp:lastModifiedBy>Carol</cp:lastModifiedBy>
  <cp:revision>116</cp:revision>
  <dcterms:created xsi:type="dcterms:W3CDTF">2012-01-19T04:14:09Z</dcterms:created>
  <dcterms:modified xsi:type="dcterms:W3CDTF">2012-02-17T05:30:56Z</dcterms:modified>
</cp:coreProperties>
</file>