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44" r:id="rId3"/>
  </p:sldMasterIdLst>
  <p:notesMasterIdLst>
    <p:notesMasterId r:id="rId133"/>
  </p:notesMasterIdLst>
  <p:sldIdLst>
    <p:sldId id="256" r:id="rId4"/>
    <p:sldId id="449" r:id="rId5"/>
    <p:sldId id="447" r:id="rId6"/>
    <p:sldId id="405" r:id="rId7"/>
    <p:sldId id="397" r:id="rId8"/>
    <p:sldId id="399" r:id="rId9"/>
    <p:sldId id="400" r:id="rId10"/>
    <p:sldId id="396" r:id="rId11"/>
    <p:sldId id="402" r:id="rId12"/>
    <p:sldId id="398" r:id="rId13"/>
    <p:sldId id="401" r:id="rId14"/>
    <p:sldId id="395" r:id="rId15"/>
    <p:sldId id="391" r:id="rId16"/>
    <p:sldId id="392" r:id="rId17"/>
    <p:sldId id="393" r:id="rId18"/>
    <p:sldId id="394" r:id="rId19"/>
    <p:sldId id="274" r:id="rId20"/>
    <p:sldId id="276" r:id="rId21"/>
    <p:sldId id="366" r:id="rId22"/>
    <p:sldId id="280" r:id="rId23"/>
    <p:sldId id="279" r:id="rId24"/>
    <p:sldId id="368" r:id="rId25"/>
    <p:sldId id="406" r:id="rId26"/>
    <p:sldId id="369" r:id="rId27"/>
    <p:sldId id="371" r:id="rId28"/>
    <p:sldId id="374" r:id="rId29"/>
    <p:sldId id="284" r:id="rId30"/>
    <p:sldId id="288" r:id="rId31"/>
    <p:sldId id="285" r:id="rId32"/>
    <p:sldId id="286" r:id="rId33"/>
    <p:sldId id="292" r:id="rId34"/>
    <p:sldId id="289" r:id="rId35"/>
    <p:sldId id="291" r:id="rId36"/>
    <p:sldId id="293" r:id="rId37"/>
    <p:sldId id="388" r:id="rId38"/>
    <p:sldId id="389" r:id="rId39"/>
    <p:sldId id="296" r:id="rId40"/>
    <p:sldId id="390" r:id="rId41"/>
    <p:sldId id="298" r:id="rId42"/>
    <p:sldId id="300" r:id="rId43"/>
    <p:sldId id="316" r:id="rId44"/>
    <p:sldId id="321" r:id="rId45"/>
    <p:sldId id="307" r:id="rId46"/>
    <p:sldId id="309" r:id="rId47"/>
    <p:sldId id="432" r:id="rId48"/>
    <p:sldId id="431" r:id="rId49"/>
    <p:sldId id="375" r:id="rId50"/>
    <p:sldId id="304" r:id="rId51"/>
    <p:sldId id="435" r:id="rId52"/>
    <p:sldId id="311" r:id="rId53"/>
    <p:sldId id="410" r:id="rId54"/>
    <p:sldId id="312" r:id="rId55"/>
    <p:sldId id="439" r:id="rId56"/>
    <p:sldId id="441" r:id="rId57"/>
    <p:sldId id="318" r:id="rId58"/>
    <p:sldId id="408" r:id="rId59"/>
    <p:sldId id="411" r:id="rId60"/>
    <p:sldId id="437" r:id="rId61"/>
    <p:sldId id="433" r:id="rId62"/>
    <p:sldId id="365" r:id="rId63"/>
    <p:sldId id="407" r:id="rId64"/>
    <p:sldId id="314" r:id="rId65"/>
    <p:sldId id="448" r:id="rId66"/>
    <p:sldId id="301" r:id="rId67"/>
    <p:sldId id="302" r:id="rId68"/>
    <p:sldId id="412" r:id="rId69"/>
    <p:sldId id="323" r:id="rId70"/>
    <p:sldId id="306" r:id="rId71"/>
    <p:sldId id="326" r:id="rId72"/>
    <p:sldId id="305" r:id="rId73"/>
    <p:sldId id="315" r:id="rId74"/>
    <p:sldId id="440" r:id="rId75"/>
    <p:sldId id="327" r:id="rId76"/>
    <p:sldId id="414" r:id="rId77"/>
    <p:sldId id="434" r:id="rId78"/>
    <p:sldId id="322" r:id="rId79"/>
    <p:sldId id="445" r:id="rId80"/>
    <p:sldId id="450" r:id="rId81"/>
    <p:sldId id="332" r:id="rId82"/>
    <p:sldId id="427" r:id="rId83"/>
    <p:sldId id="415" r:id="rId84"/>
    <p:sldId id="329" r:id="rId85"/>
    <p:sldId id="331" r:id="rId86"/>
    <p:sldId id="334" r:id="rId87"/>
    <p:sldId id="328" r:id="rId88"/>
    <p:sldId id="335" r:id="rId89"/>
    <p:sldId id="443" r:id="rId90"/>
    <p:sldId id="340" r:id="rId91"/>
    <p:sldId id="341" r:id="rId92"/>
    <p:sldId id="342" r:id="rId93"/>
    <p:sldId id="338" r:id="rId94"/>
    <p:sldId id="451" r:id="rId95"/>
    <p:sldId id="428" r:id="rId96"/>
    <p:sldId id="429" r:id="rId97"/>
    <p:sldId id="430" r:id="rId98"/>
    <p:sldId id="310" r:id="rId99"/>
    <p:sldId id="372" r:id="rId100"/>
    <p:sldId id="436" r:id="rId101"/>
    <p:sldId id="343" r:id="rId102"/>
    <p:sldId id="344" r:id="rId103"/>
    <p:sldId id="438" r:id="rId104"/>
    <p:sldId id="345" r:id="rId105"/>
    <p:sldId id="346" r:id="rId106"/>
    <p:sldId id="446" r:id="rId107"/>
    <p:sldId id="417" r:id="rId108"/>
    <p:sldId id="418" r:id="rId109"/>
    <p:sldId id="421" r:id="rId110"/>
    <p:sldId id="422" r:id="rId111"/>
    <p:sldId id="419" r:id="rId112"/>
    <p:sldId id="349" r:id="rId113"/>
    <p:sldId id="420" r:id="rId114"/>
    <p:sldId id="351" r:id="rId115"/>
    <p:sldId id="355" r:id="rId116"/>
    <p:sldId id="423" r:id="rId117"/>
    <p:sldId id="425" r:id="rId118"/>
    <p:sldId id="426" r:id="rId119"/>
    <p:sldId id="354" r:id="rId120"/>
    <p:sldId id="358" r:id="rId121"/>
    <p:sldId id="359" r:id="rId122"/>
    <p:sldId id="442" r:id="rId123"/>
    <p:sldId id="444" r:id="rId124"/>
    <p:sldId id="357" r:id="rId125"/>
    <p:sldId id="379" r:id="rId126"/>
    <p:sldId id="361" r:id="rId127"/>
    <p:sldId id="424" r:id="rId128"/>
    <p:sldId id="370" r:id="rId129"/>
    <p:sldId id="380" r:id="rId130"/>
    <p:sldId id="381" r:id="rId131"/>
    <p:sldId id="387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015"/>
    <a:srgbClr val="131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65" autoAdjust="0"/>
    <p:restoredTop sz="94660"/>
  </p:normalViewPr>
  <p:slideViewPr>
    <p:cSldViewPr>
      <p:cViewPr>
        <p:scale>
          <a:sx n="123" d="100"/>
          <a:sy n="123" d="100"/>
        </p:scale>
        <p:origin x="-12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8A154-1B0D-42F0-A591-4EB397BB5CB4}" type="datetimeFigureOut">
              <a:rPr lang="en-US" smtClean="0"/>
              <a:t>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08F6-F5C7-4FC0-A9C6-072CEFFBB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7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9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here’s another of my favorites (I say that a lot)…SISTER</a:t>
            </a:r>
            <a:r>
              <a:rPr lang="en-US" baseline="0" dirty="0" smtClean="0"/>
              <a:t> RUBY.  Grew very well and had exceptional form.  Beautiful colors. NICE.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haven’t grown either of these.  Fred says Hey</a:t>
            </a:r>
            <a:r>
              <a:rPr lang="en-US" baseline="0" dirty="0" smtClean="0"/>
              <a:t> Jack “will win cycles of bloom and lots of queens”. Most colorful of all his roses. Phillip’s looks good; superior form.  Named for baseball playing grandson. Per Fed could be better than Mr. Caleb.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Heard that Eddie was naming a</a:t>
            </a:r>
            <a:r>
              <a:rPr lang="en-US" baseline="0" dirty="0" smtClean="0"/>
              <a:t> rose for himself but Fred beat him to the punch.  Lots of petals.  It should be good.  K&amp;M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blooms; loves the heat.  Gets darker with the sun.  The name is an accurate description MOST of the time.  K&amp;M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Sister Jane is</a:t>
            </a:r>
            <a:r>
              <a:rPr lang="en-US" baseline="0" dirty="0" smtClean="0"/>
              <a:t> pink and yellow.  Has excellent form and color.  It did very well but my vote was for the other sister.  Sister Ruby.  Loving You is a beautiful ruffled ivory rose with good centers and size. It holds forever. Short bush in comparison to Fred’s other roses.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7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</a:t>
            </a:r>
            <a:r>
              <a:rPr lang="en-US" baseline="0" dirty="0" smtClean="0"/>
              <a:t> wildly </a:t>
            </a:r>
            <a:r>
              <a:rPr lang="en-US" baseline="0" dirty="0" err="1" smtClean="0"/>
              <a:t>ruffledbut</a:t>
            </a:r>
            <a:r>
              <a:rPr lang="en-US" baseline="0" dirty="0" smtClean="0"/>
              <a:t> I’m going to try it.  Maybe it just had a bad hair day! I’ll let you know more about it.  K&amp;M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 says this one has it all—color, form and size and to look for queens from it.  The Top Gun club voted</a:t>
            </a:r>
            <a:r>
              <a:rPr lang="en-US" baseline="0" dirty="0" smtClean="0"/>
              <a:t> to name this </a:t>
            </a:r>
            <a:r>
              <a:rPr lang="en-US" baseline="0" dirty="0" err="1" smtClean="0"/>
              <a:t>rose..TOP</a:t>
            </a:r>
            <a:r>
              <a:rPr lang="en-US" baseline="0" dirty="0" smtClean="0"/>
              <a:t> GUN.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 intro.</a:t>
            </a:r>
            <a:r>
              <a:rPr lang="en-US" baseline="0" dirty="0" smtClean="0"/>
              <a:t>  After Frank’s death, PF was sent to Greenheart for evaluation.  This dark pink glows in the garden due to the strong reddish pink coloration.  Disease resistant. A few available from Whit Wells, For Love of Roses.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3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3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3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3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4.jp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CHOICE ROSES FOR 2012: </a:t>
            </a:r>
            <a:b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Latest and Classic</a:t>
            </a:r>
            <a:r>
              <a:rPr lang="en-US" dirty="0" smtClean="0">
                <a:solidFill>
                  <a:schemeClr val="bg1"/>
                </a:solidFill>
                <a:latin typeface="Castellar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	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4419600" cy="1447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85000" lnSpcReduction="20000"/>
          </a:bodyPr>
          <a:lstStyle/>
          <a:p>
            <a:pPr algn="ctr"/>
            <a:endParaRPr lang="en-US" sz="2400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Tenarky</a:t>
            </a: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 Winter Workshop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Carol Shockley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Central Arkansas Rose Society</a:t>
            </a:r>
            <a:endParaRPr lang="en-US" sz="14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32924"/>
            <a:ext cx="3069796" cy="23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0"/>
            <a:ext cx="2971800" cy="2225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942" y="1263153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itchFamily="18" charset="0"/>
              </a:rPr>
              <a:t>Great Rose </a:t>
            </a:r>
          </a:p>
          <a:p>
            <a:r>
              <a:rPr lang="en-US" sz="4000" b="1" dirty="0" smtClean="0">
                <a:latin typeface="Bell MT" pitchFamily="18" charset="0"/>
              </a:rPr>
              <a:t>Choices For 2013</a:t>
            </a:r>
            <a:endParaRPr lang="en-US" sz="4000" b="1" dirty="0">
              <a:latin typeface="Bell M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5850499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SUNDAY EVENING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b="11631"/>
          <a:stretch/>
        </p:blipFill>
        <p:spPr>
          <a:xfrm>
            <a:off x="2735451" y="2324100"/>
            <a:ext cx="3403986" cy="3100307"/>
          </a:xfrm>
        </p:spPr>
      </p:pic>
      <p:sp>
        <p:nvSpPr>
          <p:cNvPr id="5" name="TextBox 4"/>
          <p:cNvSpPr txBox="1"/>
          <p:nvPr/>
        </p:nvSpPr>
        <p:spPr>
          <a:xfrm>
            <a:off x="3200400" y="5566519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LIGHTHOUSE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Jim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83" y="2324100"/>
            <a:ext cx="3772446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00400" y="6010759"/>
            <a:ext cx="23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09800"/>
            <a:ext cx="3300984" cy="1676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GINNY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Sport of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Jean </a:t>
            </a:r>
            <a:r>
              <a:rPr lang="en-US" sz="2200" dirty="0" err="1" smtClean="0">
                <a:solidFill>
                  <a:schemeClr val="tx1"/>
                </a:solidFill>
              </a:rPr>
              <a:t>Kenneally</a:t>
            </a:r>
            <a:r>
              <a:rPr lang="en-US" sz="2200" dirty="0" smtClean="0">
                <a:solidFill>
                  <a:schemeClr val="tx1"/>
                </a:solidFill>
              </a:rPr>
              <a:t> by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Gary Whitt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11189" r="5596" b="26792"/>
          <a:stretch/>
        </p:blipFill>
        <p:spPr>
          <a:xfrm>
            <a:off x="1219200" y="1676400"/>
            <a:ext cx="3107410" cy="34716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724400"/>
            <a:ext cx="3300573" cy="928249"/>
          </a:xfrm>
        </p:spPr>
        <p:txBody>
          <a:bodyPr/>
          <a:lstStyle/>
          <a:p>
            <a:pPr algn="ctr"/>
            <a:r>
              <a:rPr lang="en-US" dirty="0" smtClean="0"/>
              <a:t>Photo from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Michael Williams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77" y="2324100"/>
            <a:ext cx="4358059" cy="3508375"/>
          </a:xfrm>
        </p:spPr>
      </p:pic>
    </p:spTree>
    <p:extLst>
      <p:ext uri="{BB962C8B-B14F-4D97-AF65-F5344CB8AC3E}">
        <p14:creationId xmlns:p14="http://schemas.microsoft.com/office/powerpoint/2010/main" val="28960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38400"/>
            <a:ext cx="2743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28" y="7620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SHAWN SEASE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Michael Williams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3848100" cy="27651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28800"/>
            <a:ext cx="2514600" cy="37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99210" cy="6374408"/>
          </a:xfrm>
        </p:spPr>
      </p:pic>
      <p:sp>
        <p:nvSpPr>
          <p:cNvPr id="5" name="TextBox 4"/>
          <p:cNvSpPr txBox="1"/>
          <p:nvPr/>
        </p:nvSpPr>
        <p:spPr>
          <a:xfrm>
            <a:off x="4114800" y="850612"/>
            <a:ext cx="4560672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Arkansas’ shade in 105</a:t>
            </a:r>
            <a:r>
              <a:rPr lang="en-US" sz="3200" b="1" baseline="300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</a:t>
            </a:r>
            <a:r>
              <a:rPr lang="en-US" sz="32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…</a:t>
            </a:r>
            <a:endParaRPr lang="en-US" sz="32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QUEEN OF HOPE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436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GIFT OF LOVE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3970453" cy="2645314"/>
          </a:xfrm>
        </p:spPr>
      </p:pic>
      <p:sp>
        <p:nvSpPr>
          <p:cNvPr id="5" name="TextBox 4"/>
          <p:cNvSpPr txBox="1"/>
          <p:nvPr/>
        </p:nvSpPr>
        <p:spPr>
          <a:xfrm>
            <a:off x="5257800" y="53340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30" y="2209800"/>
            <a:ext cx="3802023" cy="29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CRYSTAL PALACE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001"/>
          <a:stretch>
            <a:fillRect/>
          </a:stretch>
        </p:blipFill>
        <p:spPr>
          <a:xfrm>
            <a:off x="990600" y="685800"/>
            <a:ext cx="3359623" cy="54681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Miniflora</a:t>
            </a:r>
            <a:r>
              <a:rPr lang="en-US" sz="2000" dirty="0" smtClean="0">
                <a:solidFill>
                  <a:schemeClr val="tx1"/>
                </a:solidFill>
              </a:rPr>
              <a:t> by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Fred Wright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Photo by Sandy Lundberg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WRIGHT TOUCH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23210" r="11572" b="587"/>
          <a:stretch/>
        </p:blipFill>
        <p:spPr>
          <a:xfrm>
            <a:off x="2209800" y="2514600"/>
            <a:ext cx="4640490" cy="2992464"/>
          </a:xfrm>
        </p:spPr>
      </p:pic>
      <p:sp>
        <p:nvSpPr>
          <p:cNvPr id="5" name="TextBox 4"/>
          <p:cNvSpPr txBox="1"/>
          <p:nvPr/>
        </p:nvSpPr>
        <p:spPr>
          <a:xfrm>
            <a:off x="3352800" y="56388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SHOWTIME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 r="5538"/>
          <a:stretch/>
        </p:blipFill>
        <p:spPr>
          <a:xfrm>
            <a:off x="2057400" y="2514600"/>
            <a:ext cx="4974178" cy="2756061"/>
          </a:xfrm>
        </p:spPr>
      </p:pic>
      <p:sp>
        <p:nvSpPr>
          <p:cNvPr id="5" name="TextBox 4"/>
          <p:cNvSpPr txBox="1"/>
          <p:nvPr/>
        </p:nvSpPr>
        <p:spPr>
          <a:xfrm>
            <a:off x="3429000" y="54864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Hybrid Teas by Fred Wright</a:t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88930" cy="2857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4001215" cy="2664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876800"/>
            <a:ext cx="2090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FIRE LADY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124200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HEY JACK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58400" y="57912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7800" y="1905000"/>
            <a:ext cx="2377440" cy="1371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MARY ALICE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3933"/>
          <a:stretch>
            <a:fillRect/>
          </a:stretch>
        </p:blipFill>
        <p:spPr>
          <a:xfrm>
            <a:off x="990600" y="748022"/>
            <a:ext cx="3359623" cy="54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4313" y="3657600"/>
            <a:ext cx="3300573" cy="1519561"/>
          </a:xfrm>
        </p:spPr>
        <p:txBody>
          <a:bodyPr/>
          <a:lstStyle/>
          <a:p>
            <a:r>
              <a:rPr lang="en-US" dirty="0" smtClean="0"/>
              <a:t>                     </a:t>
            </a:r>
            <a:r>
              <a:rPr lang="en-US" sz="2400" dirty="0" err="1" smtClean="0"/>
              <a:t>Miniflora</a:t>
            </a:r>
            <a:endParaRPr lang="en-US" sz="2400" dirty="0" smtClean="0"/>
          </a:p>
          <a:p>
            <a:r>
              <a:rPr lang="en-US" sz="2400" dirty="0" smtClean="0"/>
              <a:t>       By Fred Wright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54864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GLOWING  SUNSET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r="9066" b="3568"/>
          <a:stretch/>
        </p:blipFill>
        <p:spPr>
          <a:xfrm>
            <a:off x="1108129" y="693796"/>
            <a:ext cx="3256702" cy="52730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9"/>
            <a:ext cx="3300573" cy="1124712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Miniflora</a:t>
            </a:r>
            <a:r>
              <a:rPr lang="en-US" sz="2000" dirty="0" smtClean="0">
                <a:solidFill>
                  <a:schemeClr val="tx1"/>
                </a:solidFill>
              </a:rPr>
              <a:t> by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Fred Wright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5334000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Carol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PRINCESS KATELYN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0" r="-54"/>
          <a:stretch/>
        </p:blipFill>
        <p:spPr>
          <a:xfrm>
            <a:off x="1798580" y="2340244"/>
            <a:ext cx="5268647" cy="3492231"/>
          </a:xfrm>
        </p:spPr>
      </p:pic>
      <p:sp>
        <p:nvSpPr>
          <p:cNvPr id="5" name="TextBox 4"/>
          <p:cNvSpPr txBox="1"/>
          <p:nvPr/>
        </p:nvSpPr>
        <p:spPr>
          <a:xfrm>
            <a:off x="4800600" y="60198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VERNON’S DREAM</a:t>
            </a:r>
            <a:br>
              <a:rPr lang="en-US" sz="3100" b="1" dirty="0" smtClean="0">
                <a:solidFill>
                  <a:schemeClr val="tx1"/>
                </a:solidFill>
              </a:rPr>
            </a:br>
            <a:r>
              <a:rPr lang="en-US" sz="31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Fred Wright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7391" r="17782" b="2655"/>
          <a:stretch/>
        </p:blipFill>
        <p:spPr>
          <a:xfrm>
            <a:off x="2514600" y="1790700"/>
            <a:ext cx="4468678" cy="3842934"/>
          </a:xfrm>
        </p:spPr>
      </p:pic>
      <p:sp>
        <p:nvSpPr>
          <p:cNvPr id="5" name="TextBox 4"/>
          <p:cNvSpPr txBox="1"/>
          <p:nvPr/>
        </p:nvSpPr>
        <p:spPr>
          <a:xfrm>
            <a:off x="3657600" y="57912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WRIGHT’S SEEDLING MINIFLORA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2448" r="29967" b="587"/>
          <a:stretch/>
        </p:blipFill>
        <p:spPr>
          <a:xfrm>
            <a:off x="2819400" y="2362200"/>
            <a:ext cx="3254645" cy="3401878"/>
          </a:xfrm>
        </p:spPr>
      </p:pic>
      <p:sp>
        <p:nvSpPr>
          <p:cNvPr id="5" name="TextBox 4"/>
          <p:cNvSpPr txBox="1"/>
          <p:nvPr/>
        </p:nvSpPr>
        <p:spPr>
          <a:xfrm>
            <a:off x="3223075" y="59436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SANDUSKY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Glenn Smith, Jr. 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29" y="2324100"/>
            <a:ext cx="3118555" cy="3508375"/>
          </a:xfrm>
        </p:spPr>
      </p:pic>
      <p:sp>
        <p:nvSpPr>
          <p:cNvPr id="5" name="TextBox 4"/>
          <p:cNvSpPr txBox="1"/>
          <p:nvPr/>
        </p:nvSpPr>
        <p:spPr>
          <a:xfrm>
            <a:off x="2133600" y="5867400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WANDERLUST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Miniature by Glenn Smith, Jr.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9800"/>
            <a:ext cx="3276600" cy="3689452"/>
          </a:xfrm>
        </p:spPr>
      </p:pic>
      <p:sp>
        <p:nvSpPr>
          <p:cNvPr id="5" name="TextBox 4"/>
          <p:cNvSpPr txBox="1"/>
          <p:nvPr/>
        </p:nvSpPr>
        <p:spPr>
          <a:xfrm>
            <a:off x="1905000" y="6019800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Photo </a:t>
            </a:r>
            <a:r>
              <a:rPr lang="en-US" dirty="0"/>
              <a:t>Courtesy of ForLoveOfRoses.com</a:t>
            </a:r>
          </a:p>
        </p:txBody>
      </p:sp>
    </p:spTree>
    <p:extLst>
      <p:ext uri="{BB962C8B-B14F-4D97-AF65-F5344CB8AC3E}">
        <p14:creationId xmlns:p14="http://schemas.microsoft.com/office/powerpoint/2010/main" val="29359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4340" y="1905000"/>
            <a:ext cx="3300984" cy="146304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SEATTLE SUNRISE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</a:t>
            </a:r>
            <a:r>
              <a:rPr lang="en-US" sz="2000" dirty="0" err="1" smtClean="0"/>
              <a:t>Miniflora</a:t>
            </a:r>
            <a:endParaRPr lang="en-US" sz="2000" dirty="0" smtClean="0"/>
          </a:p>
          <a:p>
            <a:r>
              <a:rPr lang="en-US" sz="2000" dirty="0" smtClean="0"/>
              <a:t>          By </a:t>
            </a:r>
            <a:r>
              <a:rPr lang="en-US" sz="2000" dirty="0" err="1" smtClean="0"/>
              <a:t>Mitchie</a:t>
            </a:r>
            <a:r>
              <a:rPr lang="en-US" sz="2000" dirty="0" smtClean="0"/>
              <a:t> Moe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556260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INTIMIDATOR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Vernon Rickard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2" y="2324100"/>
            <a:ext cx="3928649" cy="3508375"/>
          </a:xfrm>
        </p:spPr>
      </p:pic>
      <p:sp>
        <p:nvSpPr>
          <p:cNvPr id="5" name="TextBox 4"/>
          <p:cNvSpPr txBox="1"/>
          <p:nvPr/>
        </p:nvSpPr>
        <p:spPr>
          <a:xfrm>
            <a:off x="2971800" y="5943601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1981200"/>
            <a:ext cx="237744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ETERNITY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8" y="1447800"/>
            <a:ext cx="3493062" cy="393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3657600"/>
            <a:ext cx="3300573" cy="15195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         </a:t>
            </a:r>
            <a:r>
              <a:rPr lang="en-US" sz="2400" dirty="0" err="1" smtClean="0"/>
              <a:t>Miniflora</a:t>
            </a:r>
            <a:endParaRPr lang="en-US" sz="2400" dirty="0" smtClean="0"/>
          </a:p>
          <a:p>
            <a:r>
              <a:rPr lang="en-US" sz="2400" dirty="0" smtClean="0"/>
              <a:t>   by Vernon Rickard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5334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Photo courtesy of</a:t>
            </a:r>
          </a:p>
          <a:p>
            <a:r>
              <a:rPr lang="en-US" dirty="0" smtClean="0"/>
              <a:t>    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MR. CALEB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12074"/>
          <a:stretch/>
        </p:blipFill>
        <p:spPr>
          <a:xfrm>
            <a:off x="762000" y="2209800"/>
            <a:ext cx="3570925" cy="29814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14841"/>
          <a:stretch/>
        </p:blipFill>
        <p:spPr>
          <a:xfrm>
            <a:off x="4419600" y="3283058"/>
            <a:ext cx="3745854" cy="266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574268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LITTLE RED BRITCHES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Miniature by Paula Adlong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727" r="11758" b="20619"/>
          <a:stretch/>
        </p:blipFill>
        <p:spPr>
          <a:xfrm>
            <a:off x="3029919" y="2526224"/>
            <a:ext cx="3308889" cy="2960176"/>
          </a:xfrm>
        </p:spPr>
      </p:pic>
      <p:sp>
        <p:nvSpPr>
          <p:cNvPr id="5" name="TextBox 4"/>
          <p:cNvSpPr txBox="1"/>
          <p:nvPr/>
        </p:nvSpPr>
        <p:spPr>
          <a:xfrm>
            <a:off x="3276600" y="5638800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Carol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RICHARD ANTHONY’S MINIATURE SEEDLING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12" y="3460149"/>
            <a:ext cx="2490187" cy="16549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9777"/>
          <a:stretch/>
        </p:blipFill>
        <p:spPr>
          <a:xfrm>
            <a:off x="1066800" y="2514600"/>
            <a:ext cx="3742467" cy="25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71800"/>
            <a:ext cx="4068679" cy="270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5943600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Richard Anthony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3"/>
          <a:stretch/>
        </p:blipFill>
        <p:spPr>
          <a:xfrm>
            <a:off x="1" y="0"/>
            <a:ext cx="91594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0" y="243840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Robbie Tucker</a:t>
            </a:r>
            <a:r>
              <a:rPr lang="en-US" sz="4000" dirty="0" smtClean="0"/>
              <a:t>…can’t wait for your new creations!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31887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Diamond Eyes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Tom </a:t>
            </a:r>
            <a:r>
              <a:rPr lang="en-US" sz="2700" dirty="0" err="1" smtClean="0">
                <a:solidFill>
                  <a:schemeClr val="tx1"/>
                </a:solidFill>
              </a:rPr>
              <a:t>Carruth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2743200" cy="2743200"/>
          </a:xfrm>
        </p:spPr>
      </p:pic>
      <p:sp>
        <p:nvSpPr>
          <p:cNvPr id="5" name="TextBox 4"/>
          <p:cNvSpPr txBox="1"/>
          <p:nvPr/>
        </p:nvSpPr>
        <p:spPr>
          <a:xfrm>
            <a:off x="1371600" y="5230258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43200"/>
            <a:ext cx="3810986" cy="2856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3440" y="5715000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Kathy Strong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9680" y="1905000"/>
            <a:ext cx="2636520" cy="1295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Hello, Gorgeous!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767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        Miniature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by Chris Greenwood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GOVERNATOR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4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Miniature  by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Chris Greenwood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334000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Courtesy of </a:t>
            </a:r>
            <a:r>
              <a:rPr lang="en-US" sz="1600" dirty="0" err="1" smtClean="0"/>
              <a:t>ForLove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OfRoses.com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47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62710"/>
            <a:ext cx="5568122" cy="41760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34000" y="4343400"/>
            <a:ext cx="1981199" cy="1219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Adios from </a:t>
            </a:r>
          </a:p>
          <a:p>
            <a:pPr algn="ctr"/>
            <a:r>
              <a:rPr lang="en-US" sz="2000" dirty="0" smtClean="0"/>
              <a:t>The Rose Devil…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288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8475"/>
            <a:ext cx="8534400" cy="6301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9300" y="1627451"/>
            <a:ext cx="5105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MANY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THANKS to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Fred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Wright,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Tommy Hebert, Bob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Martin, Steve Singer, Larry Meyer,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Sandy Lundberg, John Smith, and Brad </a:t>
            </a:r>
            <a:r>
              <a:rPr lang="en-US" sz="3200" b="1" dirty="0" err="1" smtClean="0">
                <a:solidFill>
                  <a:srgbClr val="956B43">
                    <a:lumMod val="50000"/>
                  </a:srgbClr>
                </a:solidFill>
              </a:rPr>
              <a:t>Jalbert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  for sharing their thoughts and pictures</a:t>
            </a:r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</a:rPr>
              <a:t>.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Y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ou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are the best! 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5181600" y="5202124"/>
            <a:ext cx="3124200" cy="914400"/>
          </a:xfrm>
          <a:prstGeom prst="irregularSeal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  <a:latin typeface="Brush Script MT" pitchFamily="66" charset="0"/>
              </a:rPr>
              <a:t>Carol</a:t>
            </a:r>
            <a:endParaRPr lang="en-US" sz="3200" dirty="0">
              <a:solidFill>
                <a:srgbClr val="956B43">
                  <a:lumMod val="50000"/>
                </a:srgbClr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" y="873960"/>
            <a:ext cx="7620000" cy="5205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53586">
            <a:off x="2223170" y="2763790"/>
            <a:ext cx="5161750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SOURCES: HORIZON ROSES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AMERICAN ROSE EXHIBITORS’ SOCIETY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248400" y="890587"/>
            <a:ext cx="1758688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5366084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WRIGHT’S SISTER RUBY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MISS KATELYN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r>
              <a:rPr lang="en-US" sz="2700" b="1" dirty="0" smtClean="0">
                <a:solidFill>
                  <a:schemeClr val="tx1"/>
                </a:solidFill>
              </a:rPr>
              <a:t>                   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 r="980"/>
          <a:stretch/>
        </p:blipFill>
        <p:spPr>
          <a:xfrm>
            <a:off x="1798581" y="2332495"/>
            <a:ext cx="5214256" cy="3499980"/>
          </a:xfrm>
        </p:spPr>
      </p:pic>
      <p:sp>
        <p:nvSpPr>
          <p:cNvPr id="5" name="TextBox 4"/>
          <p:cNvSpPr txBox="1"/>
          <p:nvPr/>
        </p:nvSpPr>
        <p:spPr>
          <a:xfrm>
            <a:off x="4495800" y="5956515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          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BROTHER JACK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r>
              <a:rPr lang="en-US" sz="2700" b="1" dirty="0" smtClean="0">
                <a:solidFill>
                  <a:schemeClr val="tx1"/>
                </a:solidFill>
              </a:rPr>
              <a:t>                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b="10338"/>
          <a:stretch/>
        </p:blipFill>
        <p:spPr>
          <a:xfrm>
            <a:off x="2526224" y="2324100"/>
            <a:ext cx="4103175" cy="3379276"/>
          </a:xfrm>
        </p:spPr>
      </p:pic>
      <p:sp>
        <p:nvSpPr>
          <p:cNvPr id="3" name="TextBox 2"/>
          <p:cNvSpPr txBox="1"/>
          <p:nvPr/>
        </p:nvSpPr>
        <p:spPr>
          <a:xfrm>
            <a:off x="4038600" y="586740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MY LADY BARBARA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5867400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 &amp; Dona Martin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3428998" cy="228885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74307"/>
            <a:ext cx="3352800" cy="3221320"/>
          </a:xfrm>
        </p:spPr>
      </p:pic>
    </p:spTree>
    <p:extLst>
      <p:ext uri="{BB962C8B-B14F-4D97-AF65-F5344CB8AC3E}">
        <p14:creationId xmlns:p14="http://schemas.microsoft.com/office/powerpoint/2010/main" val="24832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GREAT WHITE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5662003"/>
            <a:ext cx="2845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 &amp;</a:t>
            </a:r>
          </a:p>
          <a:p>
            <a:r>
              <a:rPr lang="en-US" dirty="0"/>
              <a:t> </a:t>
            </a:r>
            <a:r>
              <a:rPr lang="en-US" dirty="0" smtClean="0"/>
              <a:t>         Larry Meyer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5181600" cy="345224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-1" b="14061"/>
          <a:stretch/>
        </p:blipFill>
        <p:spPr>
          <a:xfrm>
            <a:off x="4419600" y="2286000"/>
            <a:ext cx="3347161" cy="3015066"/>
          </a:xfrm>
        </p:spPr>
      </p:pic>
    </p:spTree>
    <p:extLst>
      <p:ext uri="{BB962C8B-B14F-4D97-AF65-F5344CB8AC3E}">
        <p14:creationId xmlns:p14="http://schemas.microsoft.com/office/powerpoint/2010/main" val="31331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455" y="7620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SISTER RUBY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>
          <a:xfrm>
            <a:off x="3374756" y="2895600"/>
            <a:ext cx="4953000" cy="2878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724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</a:t>
            </a:r>
          </a:p>
          <a:p>
            <a:pPr algn="ctr"/>
            <a:r>
              <a:rPr lang="en-US" dirty="0" smtClean="0"/>
              <a:t>Fred Wright and </a:t>
            </a:r>
          </a:p>
          <a:p>
            <a:pPr algn="ctr"/>
            <a:r>
              <a:rPr lang="en-US" dirty="0" smtClean="0"/>
              <a:t>Larry Meyer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0548" r="9136" b="18667"/>
          <a:stretch/>
        </p:blipFill>
        <p:spPr>
          <a:xfrm>
            <a:off x="1015138" y="2224006"/>
            <a:ext cx="2533973" cy="2022529"/>
          </a:xfrm>
        </p:spPr>
      </p:pic>
    </p:spTree>
    <p:extLst>
      <p:ext uri="{BB962C8B-B14F-4D97-AF65-F5344CB8AC3E}">
        <p14:creationId xmlns:p14="http://schemas.microsoft.com/office/powerpoint/2010/main" val="10827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Fred Wright’s Hybrid Teas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2209800"/>
            <a:ext cx="3057148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Carolina Pride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740501"/>
            <a:ext cx="3657599" cy="44117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PHILLIP’S GRAND SLAM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r="23273" b="-1"/>
          <a:stretch/>
        </p:blipFill>
        <p:spPr>
          <a:xfrm>
            <a:off x="5029200" y="3276600"/>
            <a:ext cx="2623680" cy="2246084"/>
          </a:xfrm>
        </p:spPr>
      </p:pic>
      <p:sp>
        <p:nvSpPr>
          <p:cNvPr id="9" name="TextBox 8"/>
          <p:cNvSpPr txBox="1"/>
          <p:nvPr/>
        </p:nvSpPr>
        <p:spPr>
          <a:xfrm>
            <a:off x="4953000" y="572406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Fred Wright and Larry Meyer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b="6970"/>
          <a:stretch/>
        </p:blipFill>
        <p:spPr>
          <a:xfrm>
            <a:off x="1790054" y="2879748"/>
            <a:ext cx="2234552" cy="2637650"/>
          </a:xfrm>
        </p:spPr>
      </p:pic>
    </p:spTree>
    <p:extLst>
      <p:ext uri="{BB962C8B-B14F-4D97-AF65-F5344CB8AC3E}">
        <p14:creationId xmlns:p14="http://schemas.microsoft.com/office/powerpoint/2010/main" val="35657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EDDIE EDWARDS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09536"/>
            <a:ext cx="5878790" cy="3916744"/>
          </a:xfrm>
        </p:spPr>
      </p:pic>
      <p:sp>
        <p:nvSpPr>
          <p:cNvPr id="5" name="TextBox 4"/>
          <p:cNvSpPr txBox="1"/>
          <p:nvPr/>
        </p:nvSpPr>
        <p:spPr>
          <a:xfrm>
            <a:off x="4038600" y="6057276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112"/>
            <a:ext cx="8229600" cy="6583682"/>
          </a:xfrm>
        </p:spPr>
      </p:pic>
      <p:sp>
        <p:nvSpPr>
          <p:cNvPr id="5" name="TextBox 4"/>
          <p:cNvSpPr txBox="1"/>
          <p:nvPr/>
        </p:nvSpPr>
        <p:spPr>
          <a:xfrm>
            <a:off x="5562600" y="457200"/>
            <a:ext cx="2608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HYBRID TEAS</a:t>
            </a:r>
            <a:endParaRPr lang="en-US" sz="3200" b="1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01980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Moonstone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56" y="762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BOLD AND BEAUTIFUL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Hybrid Tea by Fred Wright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5" r="17387"/>
          <a:stretch/>
        </p:blipFill>
        <p:spPr>
          <a:xfrm>
            <a:off x="2133600" y="2057400"/>
            <a:ext cx="4915546" cy="3315907"/>
          </a:xfrm>
        </p:spPr>
      </p:pic>
      <p:sp>
        <p:nvSpPr>
          <p:cNvPr id="5" name="TextBox 4"/>
          <p:cNvSpPr txBox="1"/>
          <p:nvPr/>
        </p:nvSpPr>
        <p:spPr>
          <a:xfrm>
            <a:off x="4495800" y="5562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Hybrid Teas by Fred Wright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SISTER JANE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4253913" cy="28341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2778" y="2209800"/>
            <a:ext cx="3055717" cy="6397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LOVING YOU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6019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Photos by Fred Wright and Carol Shockley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0" y="2819400"/>
            <a:ext cx="685800" cy="5217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29" y="2819400"/>
            <a:ext cx="2328466" cy="3104622"/>
          </a:xfrm>
        </p:spPr>
      </p:pic>
    </p:spTree>
    <p:extLst>
      <p:ext uri="{BB962C8B-B14F-4D97-AF65-F5344CB8AC3E}">
        <p14:creationId xmlns:p14="http://schemas.microsoft.com/office/powerpoint/2010/main" val="14844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MS. JAN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Hybrid Tea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5867400" y="1676400"/>
            <a:ext cx="1905000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49458" y="5991453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Hybrid Teas by Wright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SECRET LADY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250653"/>
            <a:ext cx="3419475" cy="228391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ALMOST HEAVEN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253500"/>
            <a:ext cx="3419475" cy="2278225"/>
          </a:xfrm>
        </p:spPr>
      </p:pic>
      <p:sp>
        <p:nvSpPr>
          <p:cNvPr id="11" name="TextBox 10"/>
          <p:cNvSpPr txBox="1"/>
          <p:nvPr/>
        </p:nvSpPr>
        <p:spPr>
          <a:xfrm>
            <a:off x="3276600" y="5867400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7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TOP GUN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Hybrid Tea By Fred Wright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6629400" y="195926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5930817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90" y="838200"/>
            <a:ext cx="7010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471" y="5181599"/>
            <a:ext cx="6361037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Let’s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go see the HT’s blooming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44" y="990600"/>
            <a:ext cx="65532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257800"/>
            <a:ext cx="6155852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Or…just sit down and rest a spell…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812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467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RANDY SCOTT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Hybrid Tea       </a:t>
            </a:r>
            <a:r>
              <a:rPr lang="en-US" dirty="0" smtClean="0">
                <a:solidFill>
                  <a:schemeClr val="tx1"/>
                </a:solidFill>
              </a:rPr>
              <a:t>HT by John Smith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86200" cy="2914650"/>
          </a:xfrm>
        </p:spPr>
      </p:pic>
      <p:sp>
        <p:nvSpPr>
          <p:cNvPr id="5" name="TextBox 4"/>
          <p:cNvSpPr txBox="1"/>
          <p:nvPr/>
        </p:nvSpPr>
        <p:spPr>
          <a:xfrm>
            <a:off x="3810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Larry Meyer </a:t>
            </a:r>
          </a:p>
          <a:p>
            <a:pPr algn="ctr"/>
            <a:r>
              <a:rPr lang="en-US" dirty="0" smtClean="0"/>
              <a:t>&amp; </a:t>
            </a:r>
          </a:p>
          <a:p>
            <a:pPr algn="ctr"/>
            <a:r>
              <a:rPr lang="en-US" dirty="0" smtClean="0"/>
              <a:t>Andrew Hearne 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0"/>
            <a:ext cx="5028275" cy="37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3" t="-20408" b="1"/>
          <a:stretch/>
        </p:blipFill>
        <p:spPr>
          <a:xfrm>
            <a:off x="5140101" y="838200"/>
            <a:ext cx="234315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508861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b="1" dirty="0" smtClean="0">
                <a:solidFill>
                  <a:schemeClr val="tx1"/>
                </a:solidFill>
              </a:rPr>
              <a:t>INA GEE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John Smith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588676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5660778"/>
            <a:ext cx="53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Andrew Hearne &amp; Carol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828800"/>
            <a:ext cx="237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</a:t>
            </a:r>
            <a:r>
              <a:rPr lang="en-US" sz="3600" b="1" dirty="0" smtClean="0">
                <a:solidFill>
                  <a:schemeClr val="tx1"/>
                </a:solidFill>
              </a:rPr>
              <a:t>SNUFFY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3197"/>
          <a:stretch>
            <a:fillRect/>
          </a:stretch>
        </p:blipFill>
        <p:spPr>
          <a:xfrm>
            <a:off x="3352800" y="762000"/>
            <a:ext cx="5257800" cy="532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124200"/>
            <a:ext cx="3300573" cy="151956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Hybrid Tea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By John Smith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8400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Dona Martin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125" r="1" b="-1"/>
          <a:stretch/>
        </p:blipFill>
        <p:spPr>
          <a:xfrm>
            <a:off x="271220" y="333214"/>
            <a:ext cx="8699071" cy="6176074"/>
          </a:xfrm>
        </p:spPr>
      </p:pic>
      <p:sp>
        <p:nvSpPr>
          <p:cNvPr id="5" name="TextBox 4"/>
          <p:cNvSpPr txBox="1"/>
          <p:nvPr/>
        </p:nvSpPr>
        <p:spPr>
          <a:xfrm>
            <a:off x="1295400" y="839492"/>
            <a:ext cx="68243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</a:rPr>
              <a:t>Heads up it’s SHOWTIME!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JACQUELINE POWERS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John Smith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638800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Provided by Larry Meyer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b="8529"/>
          <a:stretch/>
        </p:blipFill>
        <p:spPr>
          <a:xfrm>
            <a:off x="2882684" y="2438463"/>
            <a:ext cx="3285979" cy="3078934"/>
          </a:xfrm>
        </p:spPr>
      </p:pic>
    </p:spTree>
    <p:extLst>
      <p:ext uri="{BB962C8B-B14F-4D97-AF65-F5344CB8AC3E}">
        <p14:creationId xmlns:p14="http://schemas.microsoft.com/office/powerpoint/2010/main" val="3012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981200"/>
            <a:ext cx="237744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SOULMATE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9849" r="13007"/>
          <a:stretch/>
        </p:blipFill>
        <p:spPr>
          <a:xfrm>
            <a:off x="3429000" y="914400"/>
            <a:ext cx="5273298" cy="508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3657600"/>
            <a:ext cx="3300573" cy="1519561"/>
          </a:xfrm>
        </p:spPr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John Smith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5105400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AUTUMN SPICE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John Smith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4" b="6015"/>
          <a:stretch/>
        </p:blipFill>
        <p:spPr>
          <a:xfrm>
            <a:off x="2590800" y="2438400"/>
            <a:ext cx="3790979" cy="2992251"/>
          </a:xfrm>
        </p:spPr>
      </p:pic>
      <p:sp>
        <p:nvSpPr>
          <p:cNvPr id="5" name="TextBox 4"/>
          <p:cNvSpPr txBox="1"/>
          <p:nvPr/>
        </p:nvSpPr>
        <p:spPr>
          <a:xfrm>
            <a:off x="3124200" y="558201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Photo by John Smith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More of John Smith’s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Hybrid Tea Seedlings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6" y="2979539"/>
            <a:ext cx="3168434" cy="237632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71800"/>
            <a:ext cx="3175462" cy="2381596"/>
          </a:xfrm>
        </p:spPr>
      </p:pic>
      <p:sp>
        <p:nvSpPr>
          <p:cNvPr id="10" name="TextBox 9"/>
          <p:cNvSpPr txBox="1"/>
          <p:nvPr/>
        </p:nvSpPr>
        <p:spPr>
          <a:xfrm>
            <a:off x="2590800" y="5638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Photos by John Smith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9" y="440410"/>
            <a:ext cx="8165552" cy="5988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045" y="5562600"/>
            <a:ext cx="7086600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Duke and Hank working hard in the garden…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2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b="8447"/>
          <a:stretch/>
        </p:blipFill>
        <p:spPr>
          <a:xfrm>
            <a:off x="2286000" y="2275669"/>
            <a:ext cx="4189708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9906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         JEWEL GRACE</a:t>
            </a:r>
          </a:p>
          <a:p>
            <a:r>
              <a:rPr lang="en-US" sz="3200" dirty="0" smtClean="0"/>
              <a:t>          </a:t>
            </a:r>
            <a:r>
              <a:rPr lang="en-US" sz="2400" dirty="0" smtClean="0"/>
              <a:t>Hybrid Tea by Eddie Edwards  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5562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Photo by Larry Meyer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3283" r="6443" b="10059"/>
          <a:stretch/>
        </p:blipFill>
        <p:spPr>
          <a:xfrm>
            <a:off x="2696705" y="2293749"/>
            <a:ext cx="3781587" cy="3293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0668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KAREN CONSTANT</a:t>
            </a:r>
          </a:p>
          <a:p>
            <a:r>
              <a:rPr lang="en-US" sz="2400" b="1" dirty="0" smtClean="0"/>
              <a:t>  </a:t>
            </a:r>
            <a:r>
              <a:rPr lang="en-US" sz="2400" dirty="0" smtClean="0"/>
              <a:t>Hybrid Tea by Eddie Edwards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25944" y="579120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SHUG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951" r="23591"/>
          <a:stretch/>
        </p:blipFill>
        <p:spPr>
          <a:xfrm>
            <a:off x="2555928" y="2438400"/>
            <a:ext cx="3727343" cy="3224938"/>
          </a:xfrm>
        </p:spPr>
      </p:pic>
      <p:sp>
        <p:nvSpPr>
          <p:cNvPr id="5" name="TextBox 4"/>
          <p:cNvSpPr txBox="1"/>
          <p:nvPr/>
        </p:nvSpPr>
        <p:spPr>
          <a:xfrm>
            <a:off x="2781300" y="5791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RESA 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Hybrid Tea by Tommy Hebert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4328520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5377"/>
          <a:stretch/>
        </p:blipFill>
        <p:spPr>
          <a:xfrm>
            <a:off x="5122190" y="2355742"/>
            <a:ext cx="3006024" cy="3909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313051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Tommy Hebert and</a:t>
            </a:r>
          </a:p>
          <a:p>
            <a:r>
              <a:rPr lang="en-US" dirty="0" smtClean="0"/>
              <a:t>             Carol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MISS TIS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8517" r="6468"/>
          <a:stretch/>
        </p:blipFill>
        <p:spPr>
          <a:xfrm>
            <a:off x="2209800" y="2362200"/>
            <a:ext cx="4773479" cy="3343759"/>
          </a:xfrm>
        </p:spPr>
      </p:pic>
      <p:sp>
        <p:nvSpPr>
          <p:cNvPr id="5" name="TextBox 4"/>
          <p:cNvSpPr txBox="1"/>
          <p:nvPr/>
        </p:nvSpPr>
        <p:spPr>
          <a:xfrm>
            <a:off x="3048000" y="5791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/>
          <a:stretch/>
        </p:blipFill>
        <p:spPr>
          <a:xfrm>
            <a:off x="990600" y="1143000"/>
            <a:ext cx="3270515" cy="4309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3049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DAVID’S LOVE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19700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Hybrid Tea by </a:t>
            </a:r>
          </a:p>
          <a:p>
            <a:pPr algn="ctr"/>
            <a:r>
              <a:rPr lang="en-US" sz="2400" dirty="0" smtClean="0"/>
              <a:t>Fred Wright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56388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SUPER NOVA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7716" r="14558" b="3355"/>
          <a:stretch/>
        </p:blipFill>
        <p:spPr>
          <a:xfrm>
            <a:off x="2293749" y="2402237"/>
            <a:ext cx="4510007" cy="3184902"/>
          </a:xfrm>
        </p:spPr>
      </p:pic>
      <p:sp>
        <p:nvSpPr>
          <p:cNvPr id="5" name="TextBox 4"/>
          <p:cNvSpPr txBox="1"/>
          <p:nvPr/>
        </p:nvSpPr>
        <p:spPr>
          <a:xfrm>
            <a:off x="3962400" y="5784809"/>
            <a:ext cx="28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CRESCENDO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Keith </a:t>
            </a:r>
            <a:r>
              <a:rPr lang="en-US" sz="2700" dirty="0" err="1" smtClean="0">
                <a:solidFill>
                  <a:schemeClr val="tx1"/>
                </a:solidFill>
              </a:rPr>
              <a:t>Zary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71800"/>
            <a:ext cx="2857500" cy="3143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3964912" cy="3052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486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&amp; P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LOVE’S KISS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r="2639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Hybrid Tea</a:t>
            </a:r>
          </a:p>
          <a:p>
            <a:r>
              <a:rPr lang="en-US" sz="2000" dirty="0" smtClean="0"/>
              <a:t>By Keith </a:t>
            </a:r>
            <a:r>
              <a:rPr lang="en-US" sz="2000" dirty="0" err="1" smtClean="0"/>
              <a:t>Zary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556260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&amp; P Photo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133600"/>
            <a:ext cx="237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DONA MARTIN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Sport of Randy Scott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r="8280"/>
          <a:stretch>
            <a:fillRect/>
          </a:stretch>
        </p:blipFill>
        <p:spPr>
          <a:xfrm>
            <a:off x="3733800" y="823281"/>
            <a:ext cx="4953000" cy="502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810000"/>
            <a:ext cx="3300573" cy="1519561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sz="2000" dirty="0" smtClean="0"/>
              <a:t>Hybrid Tea</a:t>
            </a:r>
          </a:p>
          <a:p>
            <a:r>
              <a:rPr lang="en-US" sz="2000" dirty="0" smtClean="0"/>
              <a:t>         By Bob Martin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259136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LORETTA LYNN VAN LEAR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3441"/>
          <a:stretch/>
        </p:blipFill>
        <p:spPr>
          <a:xfrm>
            <a:off x="953146" y="2208508"/>
            <a:ext cx="3126065" cy="39176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743200"/>
            <a:ext cx="4444999" cy="2500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48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provided by</a:t>
            </a:r>
          </a:p>
          <a:p>
            <a:pPr algn="ctr"/>
            <a:r>
              <a:rPr lang="en-US" dirty="0" smtClean="0"/>
              <a:t>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LOUISE  WOJCIECHOWSKI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78" y="2324100"/>
            <a:ext cx="6139656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95600" y="601980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BRAD JALBERT SEEDLING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6" y="2324100"/>
            <a:ext cx="2631281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00400" y="5911334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353" y="4800600"/>
            <a:ext cx="4953000" cy="52322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 You should hear me howl!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MISS KITTY </a:t>
            </a:r>
            <a:r>
              <a:rPr lang="en-US" sz="2400" b="1" dirty="0" smtClean="0">
                <a:solidFill>
                  <a:schemeClr val="tx1"/>
                </a:solidFill>
              </a:rPr>
              <a:t>by Kitty </a:t>
            </a:r>
            <a:r>
              <a:rPr lang="en-US" sz="2400" b="1" dirty="0" err="1" smtClean="0">
                <a:solidFill>
                  <a:schemeClr val="tx1"/>
                </a:solidFill>
              </a:rPr>
              <a:t>Belendez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Sport of Cajun Moon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97" y="2324100"/>
            <a:ext cx="4060619" cy="3508375"/>
          </a:xfrm>
        </p:spPr>
      </p:pic>
      <p:sp>
        <p:nvSpPr>
          <p:cNvPr id="5" name="TextBox 4"/>
          <p:cNvSpPr txBox="1"/>
          <p:nvPr/>
        </p:nvSpPr>
        <p:spPr>
          <a:xfrm>
            <a:off x="6629400" y="4114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Photo by </a:t>
            </a:r>
          </a:p>
          <a:p>
            <a:pPr algn="ctr"/>
            <a:r>
              <a:rPr lang="en-US" dirty="0" smtClean="0"/>
              <a:t>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CORETTA SCOTT KING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Christian </a:t>
            </a:r>
            <a:r>
              <a:rPr lang="en-US" sz="2400" dirty="0" err="1" smtClean="0">
                <a:solidFill>
                  <a:schemeClr val="tx1"/>
                </a:solidFill>
              </a:rPr>
              <a:t>Bedard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90" y="2324100"/>
            <a:ext cx="3514232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43600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Courtesy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SWEET MARLON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592820" cy="3726217"/>
          </a:xfrm>
        </p:spPr>
      </p:pic>
      <p:sp>
        <p:nvSpPr>
          <p:cNvPr id="7" name="TextBox 6"/>
          <p:cNvSpPr txBox="1"/>
          <p:nvPr/>
        </p:nvSpPr>
        <p:spPr>
          <a:xfrm>
            <a:off x="4876800" y="6077919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PACIFIC CELEBRATION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Frank Strickland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4215" r="10072" b="4784"/>
          <a:stretch/>
        </p:blipFill>
        <p:spPr>
          <a:xfrm>
            <a:off x="2743200" y="2438400"/>
            <a:ext cx="3773837" cy="3192650"/>
          </a:xfrm>
        </p:spPr>
      </p:pic>
      <p:sp>
        <p:nvSpPr>
          <p:cNvPr id="5" name="TextBox 4"/>
          <p:cNvSpPr txBox="1"/>
          <p:nvPr/>
        </p:nvSpPr>
        <p:spPr>
          <a:xfrm>
            <a:off x="3124200" y="5835134"/>
            <a:ext cx="264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</a:t>
            </a:r>
            <a:r>
              <a:rPr lang="en-US" dirty="0" err="1" smtClean="0"/>
              <a:t>Landberg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HOT LADY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~ Florist Rose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47" y="2324100"/>
            <a:ext cx="4171119" cy="3508375"/>
          </a:xfrm>
        </p:spPr>
      </p:pic>
      <p:sp>
        <p:nvSpPr>
          <p:cNvPr id="5" name="TextBox 4"/>
          <p:cNvSpPr txBox="1"/>
          <p:nvPr/>
        </p:nvSpPr>
        <p:spPr>
          <a:xfrm>
            <a:off x="2717469" y="5920397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ISABELLE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Florist Rose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4217359" cy="3508375"/>
          </a:xfrm>
        </p:spPr>
      </p:pic>
      <p:sp>
        <p:nvSpPr>
          <p:cNvPr id="5" name="TextBox 4"/>
          <p:cNvSpPr txBox="1"/>
          <p:nvPr/>
        </p:nvSpPr>
        <p:spPr>
          <a:xfrm>
            <a:off x="2919376" y="5789930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Photos by Steve Singer and Carol Shockley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7081" r="7144" b="28437"/>
          <a:stretch/>
        </p:blipFill>
        <p:spPr>
          <a:xfrm>
            <a:off x="5562600" y="2475854"/>
            <a:ext cx="2123269" cy="22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MILLS’ MAGIC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Whit Wells’ HT Seedling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  <p:sp>
        <p:nvSpPr>
          <p:cNvPr id="5" name="TextBox 4"/>
          <p:cNvSpPr txBox="1"/>
          <p:nvPr/>
        </p:nvSpPr>
        <p:spPr>
          <a:xfrm>
            <a:off x="2971800" y="5911334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ForLoveOfRoses.Com</a:t>
            </a:r>
            <a:r>
              <a:rPr lang="en-US" dirty="0" smtClean="0"/>
              <a:t> 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WHIT WELLS’ SEEDLING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Bosom Buddy x </a:t>
            </a:r>
            <a:r>
              <a:rPr lang="en-US" sz="2700" dirty="0" err="1" smtClean="0">
                <a:solidFill>
                  <a:schemeClr val="tx1"/>
                </a:solidFill>
              </a:rPr>
              <a:t>Raphaela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b="7435"/>
          <a:stretch/>
        </p:blipFill>
        <p:spPr>
          <a:xfrm>
            <a:off x="2549470" y="2324100"/>
            <a:ext cx="3976587" cy="3247541"/>
          </a:xfrm>
        </p:spPr>
      </p:pic>
      <p:sp>
        <p:nvSpPr>
          <p:cNvPr id="5" name="TextBox 4"/>
          <p:cNvSpPr txBox="1"/>
          <p:nvPr/>
        </p:nvSpPr>
        <p:spPr>
          <a:xfrm>
            <a:off x="3276600" y="5818344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TONIA NORRIS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~</a:t>
            </a:r>
            <a:r>
              <a:rPr lang="en-US" sz="2700" dirty="0" smtClean="0">
                <a:solidFill>
                  <a:schemeClr val="tx1"/>
                </a:solidFill>
              </a:rPr>
              <a:t>Sport of Gentle Giant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r="2045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Hybrid Tea</a:t>
            </a:r>
          </a:p>
          <a:p>
            <a:r>
              <a:rPr lang="en-US" dirty="0" smtClean="0"/>
              <a:t>              By Luis </a:t>
            </a:r>
            <a:r>
              <a:rPr lang="en-US" dirty="0" err="1" smtClean="0"/>
              <a:t>Desamero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0" y="5553559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JULIA’S KISS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Hybrid Tea by Lionel Poole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6" y="2324100"/>
            <a:ext cx="3755340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75035" y="5943600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FRANCIS MEILLAND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</a:t>
            </a:r>
            <a:r>
              <a:rPr lang="en-US" sz="2400" dirty="0" err="1" smtClean="0">
                <a:solidFill>
                  <a:schemeClr val="tx1"/>
                </a:solidFill>
              </a:rPr>
              <a:t>Meilland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3331"/>
          <a:stretch/>
        </p:blipFill>
        <p:spPr>
          <a:xfrm>
            <a:off x="2514600" y="2438400"/>
            <a:ext cx="3911188" cy="3391492"/>
          </a:xfrm>
        </p:spPr>
      </p:pic>
      <p:sp>
        <p:nvSpPr>
          <p:cNvPr id="3" name="TextBox 2"/>
          <p:cNvSpPr txBox="1"/>
          <p:nvPr/>
        </p:nvSpPr>
        <p:spPr>
          <a:xfrm>
            <a:off x="3276600" y="5943600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Star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GIRLS NIGHT OUT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</a:t>
            </a:r>
            <a:r>
              <a:rPr lang="en-US" sz="2700" dirty="0" err="1" smtClean="0">
                <a:solidFill>
                  <a:schemeClr val="tx1"/>
                </a:solidFill>
              </a:rPr>
              <a:t>Meilland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460" r="2270" b="2355"/>
          <a:stretch/>
        </p:blipFill>
        <p:spPr>
          <a:xfrm>
            <a:off x="2464231" y="2340244"/>
            <a:ext cx="4200040" cy="3409627"/>
          </a:xfrm>
        </p:spPr>
      </p:pic>
    </p:spTree>
    <p:extLst>
      <p:ext uri="{BB962C8B-B14F-4D97-AF65-F5344CB8AC3E}">
        <p14:creationId xmlns:p14="http://schemas.microsoft.com/office/powerpoint/2010/main" val="183200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BIG MOMMA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</a:t>
            </a:r>
            <a:r>
              <a:rPr lang="en-US" sz="2400" dirty="0" err="1" smtClean="0">
                <a:solidFill>
                  <a:schemeClr val="tx1"/>
                </a:solidFill>
              </a:rPr>
              <a:t>Meilland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76" y="2324100"/>
            <a:ext cx="2712661" cy="3508375"/>
          </a:xfrm>
        </p:spPr>
      </p:pic>
    </p:spTree>
    <p:extLst>
      <p:ext uri="{BB962C8B-B14F-4D97-AF65-F5344CB8AC3E}">
        <p14:creationId xmlns:p14="http://schemas.microsoft.com/office/powerpoint/2010/main" val="23370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MOM AND POP WRIGHT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Rectangle 4"/>
          <p:cNvSpPr/>
          <p:nvPr/>
        </p:nvSpPr>
        <p:spPr>
          <a:xfrm>
            <a:off x="5715000" y="2590800"/>
            <a:ext cx="1143000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59436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PAROLE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(aka Buxom Beauty)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142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          Hybrid Tea</a:t>
            </a:r>
          </a:p>
          <a:p>
            <a:r>
              <a:rPr lang="en-US" dirty="0" smtClean="0"/>
              <a:t>                   By </a:t>
            </a:r>
            <a:r>
              <a:rPr lang="en-US" dirty="0" err="1" smtClean="0"/>
              <a:t>Kordes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5410200"/>
            <a:ext cx="304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905000"/>
            <a:ext cx="3300984" cy="146304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GRAND AMORE`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11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Tea by </a:t>
            </a:r>
            <a:r>
              <a:rPr lang="en-US" sz="2400" dirty="0" err="1" smtClean="0">
                <a:solidFill>
                  <a:schemeClr val="tx1"/>
                </a:solidFill>
              </a:rPr>
              <a:t>Kordes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5486400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Star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STEPHEN RULO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Grandiflora</a:t>
            </a:r>
            <a:r>
              <a:rPr lang="en-US" sz="2400" dirty="0" smtClean="0">
                <a:solidFill>
                  <a:schemeClr val="tx1"/>
                </a:solidFill>
              </a:rPr>
              <a:t> by William Chaney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46" y="2324100"/>
            <a:ext cx="3705721" cy="3508375"/>
          </a:xfrm>
        </p:spPr>
      </p:pic>
      <p:sp>
        <p:nvSpPr>
          <p:cNvPr id="5" name="TextBox 4"/>
          <p:cNvSpPr txBox="1"/>
          <p:nvPr/>
        </p:nvSpPr>
        <p:spPr>
          <a:xfrm>
            <a:off x="2590800" y="6010759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" y="-152400"/>
            <a:ext cx="9347202" cy="7010400"/>
          </a:xfrm>
        </p:spPr>
      </p:pic>
      <p:sp>
        <p:nvSpPr>
          <p:cNvPr id="6" name="TextBox 5"/>
          <p:cNvSpPr txBox="1"/>
          <p:nvPr/>
        </p:nvSpPr>
        <p:spPr>
          <a:xfrm>
            <a:off x="4676177" y="4657240"/>
            <a:ext cx="446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Lounging around</a:t>
            </a:r>
          </a:p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 the garden…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3748007"/>
            <a:ext cx="3307316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Floribundas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MADISON GRACE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/>
          <a:stretch/>
        </p:blipFill>
        <p:spPr>
          <a:xfrm>
            <a:off x="3276600" y="2133600"/>
            <a:ext cx="2544462" cy="3592190"/>
          </a:xfrm>
        </p:spPr>
      </p:pic>
      <p:sp>
        <p:nvSpPr>
          <p:cNvPr id="6" name="TextBox 5"/>
          <p:cNvSpPr txBox="1"/>
          <p:nvPr/>
        </p:nvSpPr>
        <p:spPr>
          <a:xfrm>
            <a:off x="2743200" y="5911334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Thelma 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15633" r="28932" b="7315"/>
          <a:stretch/>
        </p:blipFill>
        <p:spPr>
          <a:xfrm>
            <a:off x="2895600" y="2369989"/>
            <a:ext cx="3048000" cy="3038382"/>
          </a:xfrm>
        </p:spPr>
      </p:pic>
      <p:sp>
        <p:nvSpPr>
          <p:cNvPr id="5" name="TextBox 4"/>
          <p:cNvSpPr txBox="1"/>
          <p:nvPr/>
        </p:nvSpPr>
        <p:spPr>
          <a:xfrm>
            <a:off x="2895600" y="56555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San Diego Sweetheart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Floribunda by Frank Strickland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4" y="2324100"/>
            <a:ext cx="4745824" cy="3508375"/>
          </a:xfrm>
        </p:spPr>
      </p:pic>
      <p:sp>
        <p:nvSpPr>
          <p:cNvPr id="5" name="TextBox 4"/>
          <p:cNvSpPr txBox="1"/>
          <p:nvPr/>
        </p:nvSpPr>
        <p:spPr>
          <a:xfrm>
            <a:off x="2743200" y="5935851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Bob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KETCHUP AND MUSTARD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776631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6576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58" y="4343400"/>
            <a:ext cx="2176272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858" y="611543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Weeks Roses Photo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5257800"/>
            <a:ext cx="210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Floribunda  by</a:t>
            </a:r>
          </a:p>
          <a:p>
            <a:r>
              <a:rPr lang="en-US" dirty="0" smtClean="0"/>
              <a:t>Christian </a:t>
            </a:r>
            <a:r>
              <a:rPr lang="en-US" dirty="0" err="1" smtClean="0"/>
              <a:t>Bedard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PEACHY CHEEKS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Bob Martin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6019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Dona Martin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OH MY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Christian </a:t>
            </a:r>
            <a:r>
              <a:rPr lang="en-US" sz="2700" dirty="0" err="1" smtClean="0">
                <a:solidFill>
                  <a:schemeClr val="tx1"/>
                </a:solidFill>
              </a:rPr>
              <a:t>Bedard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09" y="2324100"/>
            <a:ext cx="269299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352800" y="5902449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MAGNIFICENCE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Hybrid Tea by Fred Wright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4265501" cy="3508375"/>
          </a:xfrm>
        </p:spPr>
      </p:pic>
      <p:sp>
        <p:nvSpPr>
          <p:cNvPr id="6" name="TextBox 5"/>
          <p:cNvSpPr txBox="1"/>
          <p:nvPr/>
        </p:nvSpPr>
        <p:spPr>
          <a:xfrm>
            <a:off x="4038600" y="6010759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4848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CRISTINA LYNNE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by Kitty </a:t>
            </a:r>
            <a:r>
              <a:rPr lang="en-US" sz="2700" dirty="0" err="1" smtClean="0">
                <a:solidFill>
                  <a:schemeClr val="tx1"/>
                </a:solidFill>
              </a:rPr>
              <a:t>Belendez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Sport of Pinnacle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3276600" cy="2555748"/>
          </a:xfrm>
        </p:spPr>
      </p:pic>
      <p:sp>
        <p:nvSpPr>
          <p:cNvPr id="7" name="TextBox 6"/>
          <p:cNvSpPr txBox="1"/>
          <p:nvPr/>
        </p:nvSpPr>
        <p:spPr>
          <a:xfrm>
            <a:off x="4800600" y="563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Kitty </a:t>
            </a:r>
            <a:r>
              <a:rPr lang="en-US" dirty="0" err="1" smtClean="0"/>
              <a:t>Belendez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9" y="2057400"/>
            <a:ext cx="3505200" cy="34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FIFI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Henson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b="6603"/>
          <a:stretch/>
        </p:blipFill>
        <p:spPr>
          <a:xfrm>
            <a:off x="2607590" y="2228668"/>
            <a:ext cx="3828699" cy="3754312"/>
          </a:xfrm>
        </p:spPr>
      </p:pic>
      <p:sp>
        <p:nvSpPr>
          <p:cNvPr id="3" name="TextBox 2"/>
          <p:cNvSpPr txBox="1"/>
          <p:nvPr/>
        </p:nvSpPr>
        <p:spPr>
          <a:xfrm>
            <a:off x="6553200" y="4874984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</a:t>
            </a:r>
          </a:p>
          <a:p>
            <a:r>
              <a:rPr lang="en-US" dirty="0" smtClean="0"/>
              <a:t>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ME &amp; MRS JONES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Steve Jones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63" y="2324100"/>
            <a:ext cx="3973887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95600" y="592424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BULLSEYE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Shrub by Peter James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61418"/>
            <a:ext cx="3239386" cy="3869267"/>
          </a:xfrm>
        </p:spPr>
      </p:pic>
      <p:sp>
        <p:nvSpPr>
          <p:cNvPr id="8" name="TextBox 7"/>
          <p:cNvSpPr txBox="1"/>
          <p:nvPr/>
        </p:nvSpPr>
        <p:spPr>
          <a:xfrm>
            <a:off x="3429000" y="60198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JOLENE ADAMS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James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3" y="2324100"/>
            <a:ext cx="4461266" cy="3508375"/>
          </a:xfrm>
        </p:spPr>
      </p:pic>
      <p:sp>
        <p:nvSpPr>
          <p:cNvPr id="5" name="TextBox 4"/>
          <p:cNvSpPr txBox="1"/>
          <p:nvPr/>
        </p:nvSpPr>
        <p:spPr>
          <a:xfrm>
            <a:off x="3886200" y="5911334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James </a:t>
            </a:r>
            <a:r>
              <a:rPr lang="en-US" dirty="0" err="1" smtClean="0"/>
              <a:t>Sproul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CHOOSE LIFE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James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04" y="2324100"/>
            <a:ext cx="3331804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11334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James </a:t>
            </a:r>
            <a:r>
              <a:rPr lang="en-US" dirty="0" err="1" smtClean="0"/>
              <a:t>Sproul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56" y="6096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Sproul’s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Eyeconic</a:t>
            </a:r>
            <a:r>
              <a:rPr lang="en-US" sz="3600" b="1" dirty="0" smtClean="0">
                <a:solidFill>
                  <a:schemeClr val="tx1"/>
                </a:solidFill>
              </a:rPr>
              <a:t> Roses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94211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PINK   </a:t>
            </a:r>
            <a:r>
              <a:rPr lang="en-US" sz="2000" b="1" dirty="0" smtClean="0"/>
              <a:t>Pomegranate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03556" y="5398228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LEMONADE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44958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Photos </a:t>
            </a:r>
          </a:p>
          <a:p>
            <a:r>
              <a:rPr lang="en-US" sz="1600" dirty="0" smtClean="0"/>
              <a:t>Courtesy of Star Roses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074175"/>
            <a:ext cx="2275085" cy="198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85" y="1828800"/>
            <a:ext cx="1949667" cy="192905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1802834" cy="19661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32" y="4061260"/>
            <a:ext cx="2224869" cy="20139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400" y="370780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Melon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39907" y="607517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Lemonade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32869" y="3691928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Pink Lemonade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25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9989" r="11463" b="15940"/>
          <a:stretch/>
        </p:blipFill>
        <p:spPr>
          <a:xfrm>
            <a:off x="990600" y="762000"/>
            <a:ext cx="5355957" cy="546327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810000" y="2667000"/>
            <a:ext cx="2057400" cy="9174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Smile for the camera, ladies!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364" y="4953000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</a:t>
            </a:r>
          </a:p>
          <a:p>
            <a:r>
              <a:rPr lang="en-US" dirty="0" smtClean="0"/>
              <a:t>Dona Martin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1981200"/>
            <a:ext cx="15704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Miniatures </a:t>
            </a:r>
          </a:p>
          <a:p>
            <a:pPr algn="ctr"/>
            <a:r>
              <a:rPr lang="en-US" sz="2000" b="1" dirty="0" smtClean="0"/>
              <a:t>And</a:t>
            </a:r>
          </a:p>
          <a:p>
            <a:pPr algn="ctr"/>
            <a:r>
              <a:rPr lang="en-US" sz="2000" b="1" dirty="0" err="1" smtClean="0"/>
              <a:t>Minifloras</a:t>
            </a:r>
            <a:endParaRPr lang="en-US" sz="2000" b="1" dirty="0" smtClean="0"/>
          </a:p>
          <a:p>
            <a:pPr algn="ctr"/>
            <a:r>
              <a:rPr lang="en-US" sz="2000" b="1" dirty="0" smtClean="0">
                <a:latin typeface="Impact" pitchFamily="34" charset="0"/>
              </a:rPr>
              <a:t>ROCK !</a:t>
            </a:r>
          </a:p>
        </p:txBody>
      </p:sp>
    </p:spTree>
    <p:extLst>
      <p:ext uri="{BB962C8B-B14F-4D97-AF65-F5344CB8AC3E}">
        <p14:creationId xmlns:p14="http://schemas.microsoft.com/office/powerpoint/2010/main" val="2860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8193"/>
            <a:ext cx="8501166" cy="6365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228600"/>
            <a:ext cx="2289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Minis &amp;</a:t>
            </a:r>
          </a:p>
          <a:p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</a:rPr>
              <a:t>Minifloras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586740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JOY 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SANDY’S PICK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b="6993"/>
          <a:stretch/>
        </p:blipFill>
        <p:spPr>
          <a:xfrm>
            <a:off x="2780211" y="2286000"/>
            <a:ext cx="3779250" cy="3263039"/>
          </a:xfrm>
        </p:spPr>
      </p:pic>
      <p:sp>
        <p:nvSpPr>
          <p:cNvPr id="5" name="TextBox 4"/>
          <p:cNvSpPr txBox="1"/>
          <p:nvPr/>
        </p:nvSpPr>
        <p:spPr>
          <a:xfrm>
            <a:off x="3382701" y="5774432"/>
            <a:ext cx="321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DONNA’S GRACE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33800"/>
            <a:ext cx="4231744" cy="2819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41681"/>
            <a:ext cx="35052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2209800"/>
            <a:ext cx="246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Hybrid Tea by           Fred Wright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4857929"/>
            <a:ext cx="1451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</a:t>
            </a:r>
          </a:p>
          <a:p>
            <a:r>
              <a:rPr lang="en-US" dirty="0" smtClean="0"/>
              <a:t>Fred Wright</a:t>
            </a:r>
          </a:p>
          <a:p>
            <a:r>
              <a:rPr lang="en-US" dirty="0" smtClean="0"/>
              <a:t>and Carol</a:t>
            </a:r>
          </a:p>
          <a:p>
            <a:r>
              <a:rPr lang="en-US" dirty="0" smtClean="0"/>
              <a:t>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DR. TOMMY CAIRNS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Miniature by Frank </a:t>
            </a:r>
            <a:r>
              <a:rPr lang="en-US" sz="2400" dirty="0" err="1" smtClean="0">
                <a:solidFill>
                  <a:schemeClr val="tx1"/>
                </a:solidFill>
              </a:rPr>
              <a:t>Benardella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b="6109"/>
          <a:stretch/>
        </p:blipFill>
        <p:spPr>
          <a:xfrm>
            <a:off x="2572719" y="2324101"/>
            <a:ext cx="4069158" cy="3294036"/>
          </a:xfrm>
        </p:spPr>
      </p:pic>
      <p:sp>
        <p:nvSpPr>
          <p:cNvPr id="5" name="TextBox 4"/>
          <p:cNvSpPr txBox="1"/>
          <p:nvPr/>
        </p:nvSpPr>
        <p:spPr>
          <a:xfrm>
            <a:off x="2895600" y="5943600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Bob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PINK FLAMENCO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4658"/>
            <a:ext cx="2971800" cy="3346247"/>
          </a:xfrm>
        </p:spPr>
      </p:pic>
    </p:spTree>
    <p:extLst>
      <p:ext uri="{BB962C8B-B14F-4D97-AF65-F5344CB8AC3E}">
        <p14:creationId xmlns:p14="http://schemas.microsoft.com/office/powerpoint/2010/main" val="435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/>
                </a:solidFill>
              </a:rPr>
              <a:t>MAGIC SHOW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72" y="2324100"/>
            <a:ext cx="4385468" cy="3508375"/>
          </a:xfrm>
        </p:spPr>
      </p:pic>
      <p:sp>
        <p:nvSpPr>
          <p:cNvPr id="7" name="TextBox 6"/>
          <p:cNvSpPr txBox="1"/>
          <p:nvPr/>
        </p:nvSpPr>
        <p:spPr>
          <a:xfrm>
            <a:off x="3352800" y="5943600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PATRON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22" y="2324100"/>
            <a:ext cx="4284968" cy="3508375"/>
          </a:xfrm>
        </p:spPr>
      </p:pic>
    </p:spTree>
    <p:extLst>
      <p:ext uri="{BB962C8B-B14F-4D97-AF65-F5344CB8AC3E}">
        <p14:creationId xmlns:p14="http://schemas.microsoft.com/office/powerpoint/2010/main" val="2375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BENARDELLA SEEDLINGS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BENbrave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094717"/>
            <a:ext cx="3419475" cy="259579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BENStri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0"/>
            <a:ext cx="3140075" cy="3164229"/>
          </a:xfrm>
        </p:spPr>
      </p:pic>
    </p:spTree>
    <p:extLst>
      <p:ext uri="{BB962C8B-B14F-4D97-AF65-F5344CB8AC3E}">
        <p14:creationId xmlns:p14="http://schemas.microsoft.com/office/powerpoint/2010/main" val="8190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" y="0"/>
            <a:ext cx="9144000" cy="6842918"/>
          </a:xfrm>
        </p:spPr>
      </p:pic>
      <p:sp>
        <p:nvSpPr>
          <p:cNvPr id="5" name="TextBox 4"/>
          <p:cNvSpPr txBox="1"/>
          <p:nvPr/>
        </p:nvSpPr>
        <p:spPr>
          <a:xfrm>
            <a:off x="4343400" y="1752600"/>
            <a:ext cx="469488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The Ears Have IT !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ALYSHEBA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David Clemons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65" y="2324100"/>
            <a:ext cx="3552682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91453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GHOSTZAPPER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David Clemons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3570149" cy="28640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67000"/>
            <a:ext cx="301942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5700470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Clemons and </a:t>
            </a:r>
            <a:r>
              <a:rPr lang="en-US" dirty="0" err="1" smtClean="0"/>
              <a:t>Rosemania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CLEMONS’ SEEDLINGS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  2-05-20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110309"/>
            <a:ext cx="3419475" cy="25646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4-06-1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4200"/>
            <a:ext cx="3733800" cy="2985144"/>
          </a:xfrm>
        </p:spPr>
      </p:pic>
    </p:spTree>
    <p:extLst>
      <p:ext uri="{BB962C8B-B14F-4D97-AF65-F5344CB8AC3E}">
        <p14:creationId xmlns:p14="http://schemas.microsoft.com/office/powerpoint/2010/main" val="3951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CLEMONS’ SEEDLINGS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12-10-04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61" y="2974975"/>
            <a:ext cx="2621152" cy="28352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22-07-01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910417"/>
            <a:ext cx="3203344" cy="2880784"/>
          </a:xfrm>
        </p:spPr>
      </p:pic>
    </p:spTree>
    <p:extLst>
      <p:ext uri="{BB962C8B-B14F-4D97-AF65-F5344CB8AC3E}">
        <p14:creationId xmlns:p14="http://schemas.microsoft.com/office/powerpoint/2010/main" val="512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MY MARY ANN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4800600" y="5931998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Clemons’ Seedlings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r>
              <a:rPr lang="en-US" dirty="0" smtClean="0">
                <a:solidFill>
                  <a:schemeClr val="tx1"/>
                </a:solidFill>
              </a:rPr>
              <a:t>30-06-01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024823"/>
            <a:ext cx="3419475" cy="273557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30-03-3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92" y="2974975"/>
            <a:ext cx="2805740" cy="2835275"/>
          </a:xfrm>
        </p:spPr>
      </p:pic>
    </p:spTree>
    <p:extLst>
      <p:ext uri="{BB962C8B-B14F-4D97-AF65-F5344CB8AC3E}">
        <p14:creationId xmlns:p14="http://schemas.microsoft.com/office/powerpoint/2010/main" val="7755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KLASSY LADY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Diane </a:t>
            </a:r>
            <a:r>
              <a:rPr lang="en-US" sz="2700" dirty="0" err="1" smtClean="0">
                <a:solidFill>
                  <a:schemeClr val="tx1"/>
                </a:solidFill>
              </a:rPr>
              <a:t>Klassy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55" y="2324100"/>
            <a:ext cx="4271703" cy="3508375"/>
          </a:xfrm>
        </p:spPr>
      </p:pic>
      <p:sp>
        <p:nvSpPr>
          <p:cNvPr id="5" name="TextBox 4"/>
          <p:cNvSpPr txBox="1"/>
          <p:nvPr/>
        </p:nvSpPr>
        <p:spPr>
          <a:xfrm>
            <a:off x="4038600" y="6010759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3810000"/>
            <a:ext cx="1731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2400" dirty="0" smtClean="0"/>
              <a:t>Sport of </a:t>
            </a:r>
          </a:p>
          <a:p>
            <a:r>
              <a:rPr lang="en-US" sz="2400" dirty="0" err="1" smtClean="0"/>
              <a:t>Ms</a:t>
            </a:r>
            <a:r>
              <a:rPr lang="en-US" sz="2400" dirty="0" smtClean="0"/>
              <a:t> </a:t>
            </a:r>
            <a:r>
              <a:rPr lang="en-US" sz="2400" dirty="0" err="1" smtClean="0"/>
              <a:t>Flippins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2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19810" cy="6248400"/>
          </a:xfrm>
        </p:spPr>
      </p:pic>
      <p:sp>
        <p:nvSpPr>
          <p:cNvPr id="9" name="TextBox 8"/>
          <p:cNvSpPr txBox="1"/>
          <p:nvPr/>
        </p:nvSpPr>
        <p:spPr>
          <a:xfrm>
            <a:off x="1371600" y="5638800"/>
            <a:ext cx="640431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Peggy Martin Rose aka “Katrina Rose”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68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MANUEL CUEVAS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Whit Wells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4658"/>
            <a:ext cx="3048000" cy="3432048"/>
          </a:xfrm>
        </p:spPr>
      </p:pic>
      <p:sp>
        <p:nvSpPr>
          <p:cNvPr id="5" name="TextBox 4"/>
          <p:cNvSpPr txBox="1"/>
          <p:nvPr/>
        </p:nvSpPr>
        <p:spPr>
          <a:xfrm>
            <a:off x="2133600" y="5987534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STREAK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Whit Wells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48857"/>
            <a:ext cx="3048000" cy="3432048"/>
          </a:xfrm>
        </p:spPr>
      </p:pic>
      <p:sp>
        <p:nvSpPr>
          <p:cNvPr id="5" name="TextBox 4"/>
          <p:cNvSpPr txBox="1"/>
          <p:nvPr/>
        </p:nvSpPr>
        <p:spPr>
          <a:xfrm>
            <a:off x="2209800" y="5901002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“NOT FIRST CHOICE”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Whit Wells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20459"/>
            <a:ext cx="3048000" cy="3432048"/>
          </a:xfrm>
        </p:spPr>
      </p:pic>
      <p:sp>
        <p:nvSpPr>
          <p:cNvPr id="5" name="TextBox 4"/>
          <p:cNvSpPr txBox="1"/>
          <p:nvPr/>
        </p:nvSpPr>
        <p:spPr>
          <a:xfrm>
            <a:off x="2209800" y="6019800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PAULA SMART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(aka Smart N Sassy)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903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   </a:t>
            </a:r>
            <a:r>
              <a:rPr lang="en-US" sz="1800" dirty="0" err="1" smtClean="0"/>
              <a:t>Miniflora</a:t>
            </a:r>
            <a:endParaRPr lang="en-US" sz="1800" dirty="0" smtClean="0"/>
          </a:p>
          <a:p>
            <a:r>
              <a:rPr lang="en-US" sz="1800" dirty="0" smtClean="0"/>
              <a:t>              By Brad </a:t>
            </a:r>
            <a:r>
              <a:rPr lang="en-US" sz="1800" dirty="0" err="1" smtClean="0"/>
              <a:t>Jalbert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5486400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MELANIE DOWE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6" y="2324100"/>
            <a:ext cx="2631281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00400" y="5951349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VUCKO SIMIC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91" y="2324100"/>
            <a:ext cx="4511031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95261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LITTLE MUFF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Colin Horner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64" y="2324100"/>
            <a:ext cx="3676484" cy="3508375"/>
          </a:xfrm>
        </p:spPr>
      </p:pic>
      <p:sp>
        <p:nvSpPr>
          <p:cNvPr id="5" name="TextBox 4"/>
          <p:cNvSpPr txBox="1"/>
          <p:nvPr/>
        </p:nvSpPr>
        <p:spPr>
          <a:xfrm>
            <a:off x="3352800" y="5943600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2177</TotalTime>
  <Words>1347</Words>
  <Application>Microsoft Office PowerPoint</Application>
  <PresentationFormat>On-screen Show (4:3)</PresentationFormat>
  <Paragraphs>352</Paragraphs>
  <Slides>129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129</vt:i4>
      </vt:variant>
    </vt:vector>
  </HeadingPairs>
  <TitlesOfParts>
    <vt:vector size="132" baseType="lpstr">
      <vt:lpstr>1_Thatch</vt:lpstr>
      <vt:lpstr>2_Thatch</vt:lpstr>
      <vt:lpstr>Austin</vt:lpstr>
      <vt:lpstr>                            CHOICE ROSES FOR 2012:  Latest and Classic  </vt:lpstr>
      <vt:lpstr>PowerPoint Presentation</vt:lpstr>
      <vt:lpstr>PowerPoint Presentation</vt:lpstr>
      <vt:lpstr>DAVID’S LOVE </vt:lpstr>
      <vt:lpstr>SWEET MARLON Hybrid Tea by Fred Wright</vt:lpstr>
      <vt:lpstr>MOM AND POP WRIGHT Hybrid Tea by Fred Wright</vt:lpstr>
      <vt:lpstr>MAGNIFICENCE Hybrid Tea by Fred Wright</vt:lpstr>
      <vt:lpstr>DONNA’S GRACE </vt:lpstr>
      <vt:lpstr>MY MARY ANN Hybrid Tea by Fred Wright</vt:lpstr>
      <vt:lpstr>SUNDAY EVENING Hybrid Tea by Fred Wright</vt:lpstr>
      <vt:lpstr>Hybrid Teas by Fred Wright </vt:lpstr>
      <vt:lpstr>MR. CALEB Hybrid Tea by Fred Wright</vt:lpstr>
      <vt:lpstr> MISS KATELYN    Hybrid Tea by Fred Wright                   </vt:lpstr>
      <vt:lpstr>                         BROTHER JACK Hybrid Tea by Fred Wright                </vt:lpstr>
      <vt:lpstr>MY LADY BARBARA Hybrid Tea by Fred Wright</vt:lpstr>
      <vt:lpstr>THE GREAT WHITE Hybrid Tea by Fred Wright</vt:lpstr>
      <vt:lpstr>SISTER RUBY  Hybrid Tea by Fred Wright</vt:lpstr>
      <vt:lpstr>Fred Wright’s Hybrid Teas</vt:lpstr>
      <vt:lpstr>EDDIE EDWARDS Hybrid Tea by Fred Wright</vt:lpstr>
      <vt:lpstr>BOLD AND BEAUTIFUL  Hybrid Tea by Fred Wright</vt:lpstr>
      <vt:lpstr>Hybrid Teas by Fred Wright</vt:lpstr>
      <vt:lpstr>MS. JAN Hybrid Tea </vt:lpstr>
      <vt:lpstr>Hybrid Teas by Wright</vt:lpstr>
      <vt:lpstr>TOP GUN Hybrid Tea By Fred Wright</vt:lpstr>
      <vt:lpstr>PowerPoint Presentation</vt:lpstr>
      <vt:lpstr>PowerPoint Presentation</vt:lpstr>
      <vt:lpstr>RANDY SCOTT  Hybrid Tea       HT by John Smith</vt:lpstr>
      <vt:lpstr>DINA GEE Hybrid Tea by John Smith</vt:lpstr>
      <vt:lpstr>                         SNUFFY</vt:lpstr>
      <vt:lpstr>JACQUELINE POWERS  Hybrid Tea by John Smith</vt:lpstr>
      <vt:lpstr>SOULMATE</vt:lpstr>
      <vt:lpstr>AUTUMN SPICE Hybrid Tea by John Smith</vt:lpstr>
      <vt:lpstr>More of John Smith’s  Hybrid Tea Seedlings</vt:lpstr>
      <vt:lpstr>PowerPoint Presentation</vt:lpstr>
      <vt:lpstr>PowerPoint Presentation</vt:lpstr>
      <vt:lpstr>PowerPoint Presentation</vt:lpstr>
      <vt:lpstr>SHUG Hybrid Tea by Tommy Hebert</vt:lpstr>
      <vt:lpstr>RESA G Hybrid Tea by Tommy Hebert</vt:lpstr>
      <vt:lpstr>MISS TIS Hybrid Tea by Tommy Hebert</vt:lpstr>
      <vt:lpstr>SUPER NOVA Hybrid Tea by Tommy Hebert</vt:lpstr>
      <vt:lpstr>CRESCENDO Hybrid Tea by Keith Zary</vt:lpstr>
      <vt:lpstr>LOVE’S KISS </vt:lpstr>
      <vt:lpstr>DONA MARTIN  Sport of Randy Scott </vt:lpstr>
      <vt:lpstr>LORETTA LYNN VAN LEAR Floribunda by Brad Jalbert</vt:lpstr>
      <vt:lpstr>LOUISE  WOJCIECHOWSKI Hybrid Tea by Brad Jalbert</vt:lpstr>
      <vt:lpstr>BRAD JALBERT SEEDLING </vt:lpstr>
      <vt:lpstr>PowerPoint Presentation</vt:lpstr>
      <vt:lpstr>MISS KITTY by Kitty Belendez  Hybrid Tea Sport of Cajun Moon</vt:lpstr>
      <vt:lpstr>CORETTA SCOTT KING Hybrid Tea by Christian Bedard</vt:lpstr>
      <vt:lpstr>PACIFIC CELEBRATION Hybrid Tea by Frank Strickland</vt:lpstr>
      <vt:lpstr>HOT LADY Hybrid Tea ~ Florist Rose</vt:lpstr>
      <vt:lpstr>ISABELLE Hybrid Tea Florist Rose</vt:lpstr>
      <vt:lpstr>MILLS’ MAGIC Whit Wells’ HT Seedling</vt:lpstr>
      <vt:lpstr>WHIT WELLS’ SEEDLING Bosom Buddy x Raphaela</vt:lpstr>
      <vt:lpstr>TONIA NORRIS ~Sport of Gentle Giant</vt:lpstr>
      <vt:lpstr>JULIA’S KISS Hybrid Tea by Lionel Poole</vt:lpstr>
      <vt:lpstr>FRANCIS MEILLAND Hybrid Tea by Meilland</vt:lpstr>
      <vt:lpstr>GIRLS NIGHT OUT Hybrid Tea by Meilland</vt:lpstr>
      <vt:lpstr>BIG MOMMA Hybrid Tea by Meilland</vt:lpstr>
      <vt:lpstr>PAROLE (aka Buxom Beauty)</vt:lpstr>
      <vt:lpstr>GRAND AMORE`</vt:lpstr>
      <vt:lpstr>STEPHEN RULO Grandiflora by William Chaney</vt:lpstr>
      <vt:lpstr>PowerPoint Presentation</vt:lpstr>
      <vt:lpstr>MADISON GRACE  Floribunda by Tommy Hebert</vt:lpstr>
      <vt:lpstr>Thelma G  Floribunda by Tommy Hebert</vt:lpstr>
      <vt:lpstr>San Diego Sweetheart Floribunda by Frank Strickland</vt:lpstr>
      <vt:lpstr>KETCHUP AND MUSTARD </vt:lpstr>
      <vt:lpstr>PEACHY CHEEKS Floribunda by Bob Martin</vt:lpstr>
      <vt:lpstr>OH MY Floribunda by Christian Bedard</vt:lpstr>
      <vt:lpstr>CRISTINA LYNNE  by Kitty Belendez Floribunda Sport of Pinnacle</vt:lpstr>
      <vt:lpstr>FIFI  Floribunda by Henson</vt:lpstr>
      <vt:lpstr>ME &amp; MRS JONES Floribunda by Steve Jones</vt:lpstr>
      <vt:lpstr>BULLSEYE  Shrub by Peter James</vt:lpstr>
      <vt:lpstr>JOLENE ADAMS Floribunda by James Sproul</vt:lpstr>
      <vt:lpstr>CHOOSE LIFE Floribunda by James Sproul</vt:lpstr>
      <vt:lpstr>Sproul’s Eyeconic Roses</vt:lpstr>
      <vt:lpstr>PowerPoint Presentation</vt:lpstr>
      <vt:lpstr>PowerPoint Presentation</vt:lpstr>
      <vt:lpstr>SANDY’S PICK   Miniflora by Frank Benardella</vt:lpstr>
      <vt:lpstr>DR. TOMMY CAIRNS Miniature by Frank Benardella</vt:lpstr>
      <vt:lpstr>PINK FLAMENCO Miniature by Frank Benardella</vt:lpstr>
      <vt:lpstr> MAGIC SHOW Miniature by Frank Benardella</vt:lpstr>
      <vt:lpstr>PATRON Miniflora by Frank Benardella</vt:lpstr>
      <vt:lpstr>BENARDELLA SEEDLINGS</vt:lpstr>
      <vt:lpstr>PowerPoint Presentation</vt:lpstr>
      <vt:lpstr>ALYSHEBA Miniature by David Clemons</vt:lpstr>
      <vt:lpstr>GHOSTZAPPER Miniflora by David Clemons</vt:lpstr>
      <vt:lpstr>CLEMONS’ SEEDLINGS</vt:lpstr>
      <vt:lpstr>CLEMONS’ SEEDLINGS</vt:lpstr>
      <vt:lpstr>Clemons’ Seedlings</vt:lpstr>
      <vt:lpstr>KLASSY LADY  Miniature by Diane Klassy</vt:lpstr>
      <vt:lpstr>PowerPoint Presentation</vt:lpstr>
      <vt:lpstr>MANUEL CUEVAS Miniflora by Whit Wells</vt:lpstr>
      <vt:lpstr>THE STREAK Miniature by Whit Wells</vt:lpstr>
      <vt:lpstr>“NOT FIRST CHOICE” Miniflora by Whit Wells</vt:lpstr>
      <vt:lpstr>PAULA SMART (aka Smart N Sassy)</vt:lpstr>
      <vt:lpstr>MELANIE DOWE Miniflora by Brad Jalbert</vt:lpstr>
      <vt:lpstr>VUCKO SIMIC Miniflora by Brad Jalbert</vt:lpstr>
      <vt:lpstr>LITTLE MUFF Miniature by Colin Horner</vt:lpstr>
      <vt:lpstr>THE LIGHTHOUSE Miniature by Jim Sproul</vt:lpstr>
      <vt:lpstr>GINNY Sport of  Jean Kenneally by  Gary Whitt</vt:lpstr>
      <vt:lpstr>COOPER Miniflora by Michael Williams</vt:lpstr>
      <vt:lpstr>SHAWN SEASE Miniflora by Michael Williams</vt:lpstr>
      <vt:lpstr>PowerPoint Presentation</vt:lpstr>
      <vt:lpstr>QUEEN OF HOPE Miniflora by Fred Wright</vt:lpstr>
      <vt:lpstr>GIFT OF LOVE Miniflora by Fred Wright</vt:lpstr>
      <vt:lpstr>CRYSTAL PALACE </vt:lpstr>
      <vt:lpstr>WRIGHT TOUCH Miniflora by Fred Wright</vt:lpstr>
      <vt:lpstr>SHOWTIME Miniflora by Fred Wright</vt:lpstr>
      <vt:lpstr>MARY ALICE</vt:lpstr>
      <vt:lpstr>GLOWING  SUNSET </vt:lpstr>
      <vt:lpstr>PRINCESS KATELYN  Miniflora by Fred Wright</vt:lpstr>
      <vt:lpstr>VERNON’S DREAM  Miniflora by Fred Wright</vt:lpstr>
      <vt:lpstr>WRIGHT’S SEEDLING MINIFLORA</vt:lpstr>
      <vt:lpstr>SANDUSKY Miniature by Glenn Smith, Jr. </vt:lpstr>
      <vt:lpstr>WANDERLUST Miniature by Glenn Smith, Jr. </vt:lpstr>
      <vt:lpstr>SEATTLE SUNRISE</vt:lpstr>
      <vt:lpstr>INTIMIDATOR  Miniature by Vernon Rickard</vt:lpstr>
      <vt:lpstr>ETERNITY</vt:lpstr>
      <vt:lpstr>LITTLE RED BRITCHES Miniature by Paula Adlong</vt:lpstr>
      <vt:lpstr>RICHARD ANTHONY’S MINIATURE SEEDLING</vt:lpstr>
      <vt:lpstr>PowerPoint Presentation</vt:lpstr>
      <vt:lpstr>Diamond Eyes Miniature by Tom Carruth</vt:lpstr>
      <vt:lpstr>Hello, Gorgeous!</vt:lpstr>
      <vt:lpstr>THE GOVERNATOR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GOLDEN OLDIES AND 2012 HORIZON ROSES</dc:title>
  <dc:creator>Carol</dc:creator>
  <cp:lastModifiedBy>Carol</cp:lastModifiedBy>
  <cp:revision>192</cp:revision>
  <dcterms:created xsi:type="dcterms:W3CDTF">2012-01-19T04:14:09Z</dcterms:created>
  <dcterms:modified xsi:type="dcterms:W3CDTF">2013-02-05T04:46:52Z</dcterms:modified>
</cp:coreProperties>
</file>