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57" r:id="rId4"/>
    <p:sldId id="258" r:id="rId5"/>
    <p:sldId id="259" r:id="rId6"/>
    <p:sldId id="268" r:id="rId7"/>
    <p:sldId id="267" r:id="rId8"/>
    <p:sldId id="270" r:id="rId9"/>
    <p:sldId id="271" r:id="rId10"/>
    <p:sldId id="272" r:id="rId11"/>
    <p:sldId id="273" r:id="rId12"/>
    <p:sldId id="269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64" r:id="rId22"/>
    <p:sldId id="282" r:id="rId23"/>
    <p:sldId id="283" r:id="rId24"/>
    <p:sldId id="284" r:id="rId25"/>
    <p:sldId id="286" r:id="rId26"/>
    <p:sldId id="266" r:id="rId27"/>
    <p:sldId id="287" r:id="rId28"/>
    <p:sldId id="288" r:id="rId29"/>
    <p:sldId id="289" r:id="rId30"/>
    <p:sldId id="290" r:id="rId31"/>
    <p:sldId id="265" r:id="rId32"/>
    <p:sldId id="291" r:id="rId33"/>
    <p:sldId id="293" r:id="rId34"/>
    <p:sldId id="294" r:id="rId35"/>
    <p:sldId id="295" r:id="rId36"/>
    <p:sldId id="292" r:id="rId37"/>
    <p:sldId id="296" r:id="rId38"/>
    <p:sldId id="297" r:id="rId39"/>
    <p:sldId id="298" r:id="rId40"/>
    <p:sldId id="299" r:id="rId41"/>
    <p:sldId id="300" r:id="rId42"/>
    <p:sldId id="301" r:id="rId43"/>
    <p:sldId id="308" r:id="rId44"/>
    <p:sldId id="302" r:id="rId45"/>
    <p:sldId id="303" r:id="rId46"/>
    <p:sldId id="304" r:id="rId47"/>
    <p:sldId id="305" r:id="rId48"/>
    <p:sldId id="306" r:id="rId49"/>
    <p:sldId id="307" r:id="rId50"/>
    <p:sldId id="309" r:id="rId51"/>
    <p:sldId id="310" r:id="rId52"/>
    <p:sldId id="312" r:id="rId53"/>
    <p:sldId id="311" r:id="rId54"/>
    <p:sldId id="313" r:id="rId55"/>
    <p:sldId id="314" r:id="rId56"/>
    <p:sldId id="315" r:id="rId57"/>
    <p:sldId id="316" r:id="rId58"/>
    <p:sldId id="317" r:id="rId59"/>
    <p:sldId id="318" r:id="rId60"/>
    <p:sldId id="285" r:id="rId61"/>
    <p:sldId id="319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35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58D0581F-8563-4EAD-9A15-4DF58C58D950}" type="datetimeFigureOut">
              <a:rPr lang="en-US" smtClean="0"/>
              <a:t>1/17/2014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A827417-A86D-4587-A24E-0C690F34E9B6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0581F-8563-4EAD-9A15-4DF58C58D950}" type="datetimeFigureOut">
              <a:rPr lang="en-US" smtClean="0"/>
              <a:t>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7417-A86D-4587-A24E-0C690F34E9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0581F-8563-4EAD-9A15-4DF58C58D950}" type="datetimeFigureOut">
              <a:rPr lang="en-US" smtClean="0"/>
              <a:t>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7417-A86D-4587-A24E-0C690F34E9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0581F-8563-4EAD-9A15-4DF58C58D950}" type="datetimeFigureOut">
              <a:rPr lang="en-US" smtClean="0"/>
              <a:t>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7417-A86D-4587-A24E-0C690F34E9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0581F-8563-4EAD-9A15-4DF58C58D950}" type="datetimeFigureOut">
              <a:rPr lang="en-US" smtClean="0"/>
              <a:t>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7417-A86D-4587-A24E-0C690F34E9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0581F-8563-4EAD-9A15-4DF58C58D950}" type="datetimeFigureOut">
              <a:rPr lang="en-US" smtClean="0"/>
              <a:t>1/17/2014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7417-A86D-4587-A24E-0C690F34E9B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0581F-8563-4EAD-9A15-4DF58C58D950}" type="datetimeFigureOut">
              <a:rPr lang="en-US" smtClean="0"/>
              <a:t>1/17/2014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7417-A86D-4587-A24E-0C690F34E9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0581F-8563-4EAD-9A15-4DF58C58D950}" type="datetimeFigureOut">
              <a:rPr lang="en-US" smtClean="0"/>
              <a:t>1/17/2014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7417-A86D-4587-A24E-0C690F34E9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0581F-8563-4EAD-9A15-4DF58C58D950}" type="datetimeFigureOut">
              <a:rPr lang="en-US" smtClean="0"/>
              <a:t>1/17/2014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7417-A86D-4587-A24E-0C690F34E9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0581F-8563-4EAD-9A15-4DF58C58D950}" type="datetimeFigureOut">
              <a:rPr lang="en-US" smtClean="0"/>
              <a:t>1/17/2014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7417-A86D-4587-A24E-0C690F34E9B6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0581F-8563-4EAD-9A15-4DF58C58D950}" type="datetimeFigureOut">
              <a:rPr lang="en-US" smtClean="0"/>
              <a:t>1/17/2014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7417-A86D-4587-A24E-0C690F34E9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58D0581F-8563-4EAD-9A15-4DF58C58D950}" type="datetimeFigureOut">
              <a:rPr lang="en-US" smtClean="0"/>
              <a:t>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CA827417-A86D-4587-A24E-0C690F34E9B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ROSES—</a:t>
            </a: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AND MORE ROSES! 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685800"/>
            <a:ext cx="34798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52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40" y="914400"/>
            <a:ext cx="7066331" cy="500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74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5321300" cy="3771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276600"/>
            <a:ext cx="4592354" cy="3255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45" y="3727632"/>
            <a:ext cx="3956050" cy="28041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991" y="381000"/>
            <a:ext cx="4058163" cy="2876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2397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7512"/>
            <a:ext cx="75438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37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469" y="1066800"/>
            <a:ext cx="6913931" cy="490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80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60459"/>
            <a:ext cx="6629400" cy="469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74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74063"/>
            <a:ext cx="4114800" cy="415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71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51" y="1400243"/>
            <a:ext cx="3962400" cy="441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57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81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785812"/>
            <a:ext cx="476250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75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732717"/>
            <a:ext cx="4800600" cy="547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37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9144000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99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990601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22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94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8200"/>
            <a:ext cx="7958667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84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32738"/>
            <a:ext cx="6574140" cy="430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73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914400"/>
            <a:ext cx="480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40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77850"/>
            <a:ext cx="36576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06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475"/>
            <a:ext cx="9144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40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65093"/>
            <a:ext cx="6705600" cy="516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19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762" y="690562"/>
            <a:ext cx="4562475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00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278" y="609600"/>
            <a:ext cx="476880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04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38200"/>
            <a:ext cx="7362825" cy="4908550"/>
          </a:xfrm>
        </p:spPr>
      </p:pic>
    </p:spTree>
    <p:extLst>
      <p:ext uri="{BB962C8B-B14F-4D97-AF65-F5344CB8AC3E}">
        <p14:creationId xmlns:p14="http://schemas.microsoft.com/office/powerpoint/2010/main" val="1398115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18" y="457200"/>
            <a:ext cx="4342044" cy="579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0" y="2895600"/>
            <a:ext cx="2714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FROGS…</a:t>
            </a:r>
          </a:p>
          <a:p>
            <a:r>
              <a:rPr lang="en-US" sz="2400" b="1" dirty="0" smtClean="0"/>
              <a:t>ALSO LIKE ROSES.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8469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9144000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22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66799"/>
            <a:ext cx="7445760" cy="494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16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58" y="0"/>
            <a:ext cx="7311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53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73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07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79967"/>
            <a:ext cx="6248400" cy="584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09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4" y="0"/>
            <a:ext cx="8241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71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6132"/>
            <a:ext cx="6846650" cy="469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62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6477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56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12276"/>
            <a:ext cx="5791200" cy="5689558"/>
          </a:xfrm>
        </p:spPr>
      </p:pic>
    </p:spTree>
    <p:extLst>
      <p:ext uri="{BB962C8B-B14F-4D97-AF65-F5344CB8AC3E}">
        <p14:creationId xmlns:p14="http://schemas.microsoft.com/office/powerpoint/2010/main" val="3239066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19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31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66" y="265719"/>
            <a:ext cx="6611112" cy="622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70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01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89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70"/>
            <a:ext cx="9144000" cy="678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14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90600"/>
            <a:ext cx="7250032" cy="513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23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14425"/>
            <a:ext cx="7239000" cy="488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3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81025"/>
            <a:ext cx="76200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13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00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57200"/>
            <a:ext cx="6324600" cy="5894177"/>
          </a:xfrm>
        </p:spPr>
      </p:pic>
    </p:spTree>
    <p:extLst>
      <p:ext uri="{BB962C8B-B14F-4D97-AF65-F5344CB8AC3E}">
        <p14:creationId xmlns:p14="http://schemas.microsoft.com/office/powerpoint/2010/main" val="4026687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88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96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50900"/>
            <a:ext cx="38100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05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64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222" y="1167063"/>
            <a:ext cx="4515556" cy="452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52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786295"/>
            <a:ext cx="5715000" cy="546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46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3" y="304800"/>
            <a:ext cx="9126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27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50" y="1202960"/>
            <a:ext cx="5346700" cy="445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28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50" y="1206500"/>
            <a:ext cx="50165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21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15924"/>
            <a:ext cx="5410200" cy="524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25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98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94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0" y="5704571"/>
            <a:ext cx="34083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</a:rPr>
              <a:t>ROSES!!!!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0599" y="5704571"/>
            <a:ext cx="394170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C00000"/>
                </a:solidFill>
              </a:rPr>
              <a:t>ROSES!</a:t>
            </a:r>
            <a:endParaRPr lang="en-US" sz="5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242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5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964"/>
            <a:ext cx="9142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91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09"/>
            <a:ext cx="9144000" cy="678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5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:cut/>
      </p:transition>
    </mc:Choice>
    <mc:Fallback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82</TotalTime>
  <Words>16</Words>
  <Application>Microsoft Office PowerPoint</Application>
  <PresentationFormat>On-screen Show (4:3)</PresentationFormat>
  <Paragraphs>7</Paragraphs>
  <Slides>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Austin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</dc:creator>
  <cp:lastModifiedBy>Carol</cp:lastModifiedBy>
  <cp:revision>8</cp:revision>
  <dcterms:created xsi:type="dcterms:W3CDTF">2014-01-18T02:43:15Z</dcterms:created>
  <dcterms:modified xsi:type="dcterms:W3CDTF">2014-01-18T04:09:31Z</dcterms:modified>
</cp:coreProperties>
</file>