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5" r:id="rId4"/>
    <p:sldId id="273" r:id="rId5"/>
    <p:sldId id="276" r:id="rId6"/>
    <p:sldId id="274" r:id="rId7"/>
    <p:sldId id="258" r:id="rId8"/>
    <p:sldId id="261" r:id="rId9"/>
    <p:sldId id="257" r:id="rId10"/>
    <p:sldId id="259"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B05BE-B91D-4272-849A-70B975B3A766}"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78389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B05BE-B91D-4272-849A-70B975B3A766}"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58917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B05BE-B91D-4272-849A-70B975B3A766}"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301044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B05BE-B91D-4272-849A-70B975B3A766}"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354485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B05BE-B91D-4272-849A-70B975B3A766}"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187642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B05BE-B91D-4272-849A-70B975B3A766}"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33918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B05BE-B91D-4272-849A-70B975B3A766}" type="datetimeFigureOut">
              <a:rPr lang="en-US" smtClean="0"/>
              <a:t>12/22/2015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382092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B05BE-B91D-4272-849A-70B975B3A766}" type="datetimeFigureOut">
              <a:rPr lang="en-US" smtClean="0"/>
              <a:t>12/22/2015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159815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B05BE-B91D-4272-849A-70B975B3A766}" type="datetimeFigureOut">
              <a:rPr lang="en-US" smtClean="0"/>
              <a:t>12/22/2015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5251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B05BE-B91D-4272-849A-70B975B3A766}"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140989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B05BE-B91D-4272-849A-70B975B3A766}"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16E23-511C-477B-BC13-573A14E7FC1A}" type="slidenum">
              <a:rPr lang="en-US" smtClean="0"/>
              <a:t>‹#›</a:t>
            </a:fld>
            <a:endParaRPr lang="en-US"/>
          </a:p>
        </p:txBody>
      </p:sp>
    </p:spTree>
    <p:extLst>
      <p:ext uri="{BB962C8B-B14F-4D97-AF65-F5344CB8AC3E}">
        <p14:creationId xmlns:p14="http://schemas.microsoft.com/office/powerpoint/2010/main" val="243031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B05BE-B91D-4272-849A-70B975B3A766}" type="datetimeFigureOut">
              <a:rPr lang="en-US" smtClean="0"/>
              <a:t>12/22/2015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16E23-511C-477B-BC13-573A14E7FC1A}" type="slidenum">
              <a:rPr lang="en-US" smtClean="0"/>
              <a:t>‹#›</a:t>
            </a:fld>
            <a:endParaRPr lang="en-US"/>
          </a:p>
        </p:txBody>
      </p:sp>
    </p:spTree>
    <p:extLst>
      <p:ext uri="{BB962C8B-B14F-4D97-AF65-F5344CB8AC3E}">
        <p14:creationId xmlns:p14="http://schemas.microsoft.com/office/powerpoint/2010/main" val="3935618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ON ROSE ROSETTE DISEASE</a:t>
            </a:r>
            <a:endParaRPr lang="en-US" dirty="0"/>
          </a:p>
        </p:txBody>
      </p:sp>
      <p:sp>
        <p:nvSpPr>
          <p:cNvPr id="3" name="Subtitle 2"/>
          <p:cNvSpPr>
            <a:spLocks noGrp="1"/>
          </p:cNvSpPr>
          <p:nvPr>
            <p:ph type="subTitle" idx="1"/>
          </p:nvPr>
        </p:nvSpPr>
        <p:spPr/>
        <p:txBody>
          <a:bodyPr/>
          <a:lstStyle/>
          <a:p>
            <a:r>
              <a:rPr lang="en-US" dirty="0" smtClean="0">
                <a:solidFill>
                  <a:schemeClr val="tx1"/>
                </a:solidFill>
              </a:rPr>
              <a:t>JOHN BAKER, PRESIDENT</a:t>
            </a:r>
          </a:p>
          <a:p>
            <a:r>
              <a:rPr lang="en-US" dirty="0" smtClean="0">
                <a:solidFill>
                  <a:schemeClr val="tx1"/>
                </a:solidFill>
              </a:rPr>
              <a:t>CENTRAL ARKANSAS ROSE SOCIETY</a:t>
            </a:r>
          </a:p>
          <a:p>
            <a:r>
              <a:rPr lang="en-US" dirty="0" smtClean="0">
                <a:solidFill>
                  <a:schemeClr val="tx1"/>
                </a:solidFill>
              </a:rPr>
              <a:t>NOVEMBER 15, 2015</a:t>
            </a:r>
            <a:endParaRPr lang="en-US" dirty="0">
              <a:solidFill>
                <a:schemeClr val="tx1"/>
              </a:solidFill>
            </a:endParaRPr>
          </a:p>
        </p:txBody>
      </p:sp>
    </p:spTree>
    <p:extLst>
      <p:ext uri="{BB962C8B-B14F-4D97-AF65-F5344CB8AC3E}">
        <p14:creationId xmlns:p14="http://schemas.microsoft.com/office/powerpoint/2010/main" val="1597426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 1: WITCHES BROOM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752600"/>
            <a:ext cx="5029200" cy="4053681"/>
          </a:xfrm>
        </p:spPr>
      </p:pic>
    </p:spTree>
    <p:extLst>
      <p:ext uri="{BB962C8B-B14F-4D97-AF65-F5344CB8AC3E}">
        <p14:creationId xmlns:p14="http://schemas.microsoft.com/office/powerpoint/2010/main" val="3373767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 2: MALFORMED FLOWERS AND LEAVES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828800"/>
            <a:ext cx="5791200" cy="4190999"/>
          </a:xfrm>
        </p:spPr>
      </p:pic>
    </p:spTree>
    <p:extLst>
      <p:ext uri="{BB962C8B-B14F-4D97-AF65-F5344CB8AC3E}">
        <p14:creationId xmlns:p14="http://schemas.microsoft.com/office/powerpoint/2010/main" val="3542318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 3: EXCESSIVE LEAF GROWTH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76400"/>
            <a:ext cx="5638800" cy="4648200"/>
          </a:xfrm>
        </p:spPr>
      </p:pic>
    </p:spTree>
    <p:extLst>
      <p:ext uri="{BB962C8B-B14F-4D97-AF65-F5344CB8AC3E}">
        <p14:creationId xmlns:p14="http://schemas.microsoft.com/office/powerpoint/2010/main" val="2987498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 4: EXCESSIVE THORNINESS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486400" cy="4190999"/>
          </a:xfrm>
        </p:spPr>
      </p:pic>
    </p:spTree>
    <p:extLst>
      <p:ext uri="{BB962C8B-B14F-4D97-AF65-F5344CB8AC3E}">
        <p14:creationId xmlns:p14="http://schemas.microsoft.com/office/powerpoint/2010/main" val="1054909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 5: RED DISCOLORATION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76400"/>
            <a:ext cx="5715000" cy="4191000"/>
          </a:xfrm>
        </p:spPr>
      </p:pic>
    </p:spTree>
    <p:extLst>
      <p:ext uri="{BB962C8B-B14F-4D97-AF65-F5344CB8AC3E}">
        <p14:creationId xmlns:p14="http://schemas.microsoft.com/office/powerpoint/2010/main" val="215795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 6: LATERAL SHOOT ELONGATION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600200"/>
            <a:ext cx="6781800" cy="4525963"/>
          </a:xfrm>
        </p:spPr>
      </p:pic>
    </p:spTree>
    <p:extLst>
      <p:ext uri="{BB962C8B-B14F-4D97-AF65-F5344CB8AC3E}">
        <p14:creationId xmlns:p14="http://schemas.microsoft.com/office/powerpoint/2010/main" val="279136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 7: FLATTENED STEMS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588" y="1600200"/>
            <a:ext cx="6786823" cy="4525963"/>
          </a:xfrm>
        </p:spPr>
      </p:pic>
    </p:spTree>
    <p:extLst>
      <p:ext uri="{BB962C8B-B14F-4D97-AF65-F5344CB8AC3E}">
        <p14:creationId xmlns:p14="http://schemas.microsoft.com/office/powerpoint/2010/main" val="4203541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 8: ENLARGED STEMS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371600"/>
            <a:ext cx="7315199" cy="5105400"/>
          </a:xfrm>
        </p:spPr>
      </p:pic>
    </p:spTree>
    <p:extLst>
      <p:ext uri="{BB962C8B-B14F-4D97-AF65-F5344CB8AC3E}">
        <p14:creationId xmlns:p14="http://schemas.microsoft.com/office/powerpoint/2010/main" val="3882421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lnSpcReduction="10000"/>
          </a:bodyPr>
          <a:lstStyle/>
          <a:p>
            <a:r>
              <a:rPr lang="en-US" dirty="0" smtClean="0"/>
              <a:t>NO KNOWN WAY TO KILL THE VIRUS IN AN INFECTED ROSE BUSH</a:t>
            </a:r>
          </a:p>
          <a:p>
            <a:r>
              <a:rPr lang="en-US" dirty="0" smtClean="0"/>
              <a:t>ROSE BUSH WILL EVENTUALLY DIE</a:t>
            </a:r>
          </a:p>
          <a:p>
            <a:r>
              <a:rPr lang="en-US" dirty="0" smtClean="0"/>
              <a:t>THE VIRUS WILL DIE WHEN THE BUSH DIES, IT NEEDS A LIVE ROSE BUSH TO SURVIVE</a:t>
            </a:r>
          </a:p>
          <a:p>
            <a:r>
              <a:rPr lang="en-US" dirty="0" smtClean="0"/>
              <a:t>THE MITE WILL FLEE FROM A DEAD OR DYING ROSE BUSH</a:t>
            </a:r>
          </a:p>
          <a:p>
            <a:r>
              <a:rPr lang="en-US" dirty="0" smtClean="0"/>
              <a:t>THE MITE CAN ONLY LIVE ABOUT ONE WEEK IF IT IS NOT ON A ROSE BUSH</a:t>
            </a:r>
            <a:endParaRPr lang="en-US" dirty="0"/>
          </a:p>
        </p:txBody>
      </p:sp>
    </p:spTree>
    <p:extLst>
      <p:ext uri="{BB962C8B-B14F-4D97-AF65-F5344CB8AC3E}">
        <p14:creationId xmlns:p14="http://schemas.microsoft.com/office/powerpoint/2010/main" val="1210566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PREVENTION ACTIONS</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t>KNOW THE SOURCE AND HISTORY OF ANY ROSE BUSH YOU PURCHASE</a:t>
            </a:r>
          </a:p>
          <a:p>
            <a:r>
              <a:rPr lang="en-US" dirty="0" smtClean="0"/>
              <a:t>DON’T PICK OUT A “CLEAN’ PLANT IN A GROUP OF INFECTED PLANTS-IT IS MOST LIKELY INFECTED</a:t>
            </a:r>
          </a:p>
          <a:p>
            <a:r>
              <a:rPr lang="en-US" dirty="0" smtClean="0"/>
              <a:t>SPACE ROSE BUSHES SO THEY DO NOT TOUCH EACH OTHER-MITES WILL DIE IF THEY CAN NOT FEED ON A LIVE ROSE BUSH-USUALLY WITHIN ONE WEEK</a:t>
            </a:r>
            <a:endParaRPr lang="en-US" dirty="0"/>
          </a:p>
        </p:txBody>
      </p:sp>
    </p:spTree>
    <p:extLst>
      <p:ext uri="{BB962C8B-B14F-4D97-AF65-F5344CB8AC3E}">
        <p14:creationId xmlns:p14="http://schemas.microsoft.com/office/powerpoint/2010/main" val="855847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ROSE ROSETTE DISEASE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ISOLATED CASES REPORTED IN WESTERN US AS EARLY AS 1940</a:t>
            </a:r>
          </a:p>
          <a:p>
            <a:r>
              <a:rPr lang="en-US" dirty="0" smtClean="0"/>
              <a:t>ASSOCIATED WITH THE WILD MULTIFLORA ROSE AS THE MAJOR HOST PLANT</a:t>
            </a:r>
          </a:p>
          <a:p>
            <a:r>
              <a:rPr lang="en-US" dirty="0" smtClean="0"/>
              <a:t>TRANSMISSION BY A VERY SMALL WINGLESS ERIOPHYID MITE</a:t>
            </a:r>
          </a:p>
          <a:p>
            <a:r>
              <a:rPr lang="en-US" dirty="0" smtClean="0"/>
              <a:t>VIRUS CARRIED BY THE MITE ISOLATED BY U OF ARKANSAS RESEARCHERS IN 2011-NAMED ROSE ROSETTE VIRUS (RRV)</a:t>
            </a:r>
          </a:p>
          <a:p>
            <a:r>
              <a:rPr lang="en-US" dirty="0" smtClean="0"/>
              <a:t>CAUSES MUTATIONS IN THE PLANT RNA CREATING DISTORTIONS IN PLANT GROWTH AND EVENTUALLY DEATH OF THE PLANT</a:t>
            </a:r>
          </a:p>
          <a:p>
            <a:endParaRPr lang="en-US" dirty="0"/>
          </a:p>
        </p:txBody>
      </p:sp>
    </p:spTree>
    <p:extLst>
      <p:ext uri="{BB962C8B-B14F-4D97-AF65-F5344CB8AC3E}">
        <p14:creationId xmlns:p14="http://schemas.microsoft.com/office/powerpoint/2010/main" val="1471900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INFECTED BUSHES</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r>
              <a:rPr lang="en-US" dirty="0" smtClean="0"/>
              <a:t>THREE PART STRATEGY RECOMMENDED ONCE YOU HAVE DETERMINED THE BUSH IS INFECTED:</a:t>
            </a:r>
          </a:p>
          <a:p>
            <a:r>
              <a:rPr lang="en-US" dirty="0" smtClean="0"/>
              <a:t>1. </a:t>
            </a:r>
            <a:r>
              <a:rPr lang="en-US" b="1" u="sng" dirty="0" smtClean="0"/>
              <a:t>BAG IT</a:t>
            </a:r>
            <a:r>
              <a:rPr lang="en-US" dirty="0" smtClean="0"/>
              <a:t>:  FIRST PUT A TRASH BAG OR PAPER RECYCLING BAG OVER THE BUSH TO CONTAIN MITES</a:t>
            </a:r>
          </a:p>
          <a:p>
            <a:r>
              <a:rPr lang="en-US" dirty="0" smtClean="0"/>
              <a:t>2. </a:t>
            </a:r>
            <a:r>
              <a:rPr lang="en-US" b="1" u="sng" dirty="0" smtClean="0"/>
              <a:t>DIG IT</a:t>
            </a:r>
            <a:r>
              <a:rPr lang="en-US" dirty="0" smtClean="0"/>
              <a:t>: CUT PLANT OFF AT THE GROUND AND THEN DIG OUT THE ROOT SYSTEM. GET AS MUCH OF THE ROOT SYSTEM AS POSSIBLE, MAY WANT TO WAIT SOME TIME BEFORE REPLANTING AND SPRAY ANY NEARBY BUSHES WITH A MITECIDE</a:t>
            </a:r>
          </a:p>
          <a:p>
            <a:r>
              <a:rPr lang="en-US" dirty="0" smtClean="0"/>
              <a:t>3. </a:t>
            </a:r>
            <a:r>
              <a:rPr lang="en-US" b="1" u="sng" dirty="0" smtClean="0"/>
              <a:t>TRASH IT</a:t>
            </a:r>
            <a:r>
              <a:rPr lang="en-US" dirty="0" smtClean="0"/>
              <a:t>: DISPOSE OF BUSH IN ACCORDANCE WITH LOCAL ORDINANCES. DO NOT PUT IN YOUR COMPOST PILE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85099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CONCLUSIONS AND RECOMMENDATION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KNOW THE SYMPTOMS OF RRD AND ACT QUICKLY ONCE YOU HAVE DETECTED AN INFECTED PLANT</a:t>
            </a:r>
          </a:p>
          <a:p>
            <a:endParaRPr lang="en-US" dirty="0" smtClean="0"/>
          </a:p>
          <a:p>
            <a:r>
              <a:rPr lang="en-US" dirty="0" smtClean="0"/>
              <a:t>THERE IS NO KNOWN CURE OTHER THAN SAFELY REMOVING THE INFECTED BUSH</a:t>
            </a:r>
          </a:p>
          <a:p>
            <a:endParaRPr lang="en-US" dirty="0" smtClean="0"/>
          </a:p>
          <a:p>
            <a:r>
              <a:rPr lang="en-US" dirty="0" smtClean="0"/>
              <a:t>TO DATE WE DO NOT KNOW IF MITICIDES, DORMANT OILS OR SOAPS HAVE AN IMPACT ON THE MITES, BUT FINDING A SPRAY THAT CAN KILL THE MITE IS A MAJOR RESEARCH FOCUS</a:t>
            </a:r>
          </a:p>
          <a:p>
            <a:endParaRPr lang="en-US" dirty="0" smtClean="0"/>
          </a:p>
          <a:p>
            <a:r>
              <a:rPr lang="en-US" dirty="0" smtClean="0"/>
              <a:t>GOOD STERILIZATION PRACTICES ARE ALSO RECOMMENDED, BUT THERE IS NOT RESEARCH INDICATING THE VIRUS IS SPREAD BY PRUNERS OR GARDEN EQUIPMENT. HOWEVER, IF A MITE GETS ON THE EQUIPMENT AND THEN IT IS USED ON ANOTHER BUSH IT COULD BE THE METHOD OF TRANSPORTATION.</a:t>
            </a:r>
          </a:p>
          <a:p>
            <a:endParaRPr lang="en-US" dirty="0" smtClean="0"/>
          </a:p>
          <a:p>
            <a:r>
              <a:rPr lang="en-US" dirty="0" smtClean="0"/>
              <a:t>KEEP UP WITH THE LATEST RESEARCH AND DEVELOPMENT</a:t>
            </a:r>
            <a:endParaRPr lang="en-US" dirty="0"/>
          </a:p>
        </p:txBody>
      </p:sp>
    </p:spTree>
    <p:extLst>
      <p:ext uri="{BB962C8B-B14F-4D97-AF65-F5344CB8AC3E}">
        <p14:creationId xmlns:p14="http://schemas.microsoft.com/office/powerpoint/2010/main" val="3624268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SPIDER MITE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47800"/>
            <a:ext cx="5867400" cy="4267200"/>
          </a:xfrm>
        </p:spPr>
      </p:pic>
    </p:spTree>
    <p:extLst>
      <p:ext uri="{BB962C8B-B14F-4D97-AF65-F5344CB8AC3E}">
        <p14:creationId xmlns:p14="http://schemas.microsoft.com/office/powerpoint/2010/main" val="763050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ERIOPHYID MITE</a:t>
            </a:r>
            <a:br>
              <a:rPr lang="en-US" dirty="0" smtClean="0"/>
            </a:br>
            <a:r>
              <a:rPr lang="en-US" dirty="0" smtClean="0"/>
              <a:t>(</a:t>
            </a:r>
            <a:r>
              <a:rPr lang="en-US" dirty="0" err="1" smtClean="0"/>
              <a:t>Phyllocoptes</a:t>
            </a:r>
            <a:r>
              <a:rPr lang="en-US" dirty="0" smtClean="0"/>
              <a:t> </a:t>
            </a:r>
            <a:r>
              <a:rPr lang="en-US" dirty="0" err="1" smtClean="0"/>
              <a:t>fructiphilus</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382044"/>
            <a:ext cx="4762500" cy="2962275"/>
          </a:xfrm>
        </p:spPr>
      </p:pic>
    </p:spTree>
    <p:extLst>
      <p:ext uri="{BB962C8B-B14F-4D97-AF65-F5344CB8AC3E}">
        <p14:creationId xmlns:p14="http://schemas.microsoft.com/office/powerpoint/2010/main" val="175657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ERIOPHYID MITE</a:t>
            </a:r>
            <a:br>
              <a:rPr lang="en-US" dirty="0" smtClean="0"/>
            </a:br>
            <a:r>
              <a:rPr lang="en-US" dirty="0" smtClean="0"/>
              <a:t>(</a:t>
            </a:r>
            <a:r>
              <a:rPr lang="en-US" dirty="0" err="1" smtClean="0"/>
              <a:t>Phyllocoptes</a:t>
            </a:r>
            <a:r>
              <a:rPr lang="en-US" dirty="0" smtClean="0"/>
              <a:t> </a:t>
            </a:r>
            <a:r>
              <a:rPr lang="en-US" dirty="0" err="1" smtClean="0"/>
              <a:t>fructiphilus</a:t>
            </a:r>
            <a:r>
              <a:rPr lang="en-US" dirty="0" smtClean="0"/>
              <a: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981200"/>
            <a:ext cx="5410200" cy="4114799"/>
          </a:xfrm>
        </p:spPr>
      </p:pic>
    </p:spTree>
    <p:extLst>
      <p:ext uri="{BB962C8B-B14F-4D97-AF65-F5344CB8AC3E}">
        <p14:creationId xmlns:p14="http://schemas.microsoft.com/office/powerpoint/2010/main" val="169603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ERIOPHYID MITES</a:t>
            </a: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dirty="0" smtClean="0"/>
              <a:t>1,859 SPECIES OF ERIOPHYID MITES WORLDWIDE</a:t>
            </a:r>
          </a:p>
          <a:p>
            <a:r>
              <a:rPr lang="en-US" dirty="0" smtClean="0"/>
              <a:t>GENERALLY CAUSE </a:t>
            </a:r>
            <a:r>
              <a:rPr lang="en-US" smtClean="0"/>
              <a:t>SOME ABNORMALITY </a:t>
            </a:r>
            <a:r>
              <a:rPr lang="en-US" dirty="0" smtClean="0"/>
              <a:t>OF PLANT TISSUE, BUT MOST OF IT </a:t>
            </a:r>
            <a:r>
              <a:rPr lang="en-US" smtClean="0"/>
              <a:t>IS ASTHETIC </a:t>
            </a:r>
            <a:r>
              <a:rPr lang="en-US" dirty="0" smtClean="0"/>
              <a:t>RATHER THAN SERIOUS HARM</a:t>
            </a:r>
          </a:p>
          <a:p>
            <a:r>
              <a:rPr lang="en-US" dirty="0" smtClean="0"/>
              <a:t>SOME MITES ARE HOST SPECIFIC, OTHER CAN LIVE IN A VARIETY OF PLANTS</a:t>
            </a:r>
          </a:p>
          <a:p>
            <a:r>
              <a:rPr lang="en-US" dirty="0" smtClean="0"/>
              <a:t>THE PHYLLOCOPTES FRUCTIPHILUS MITE ONLY LIVES IN ITS HOST PLAN THE ROSE BUSH</a:t>
            </a:r>
          </a:p>
          <a:p>
            <a:r>
              <a:rPr lang="en-US" dirty="0" smtClean="0"/>
              <a:t>IT IS 1/100 OF AN INCH IN LENTH AND WILL REQUIRE A 20X MAGNIFICATION TO SEE IT</a:t>
            </a:r>
          </a:p>
          <a:p>
            <a:r>
              <a:rPr lang="en-US" dirty="0" smtClean="0"/>
              <a:t>REPRODUCTION IS CONTINUOUS WITH A NEW GENERATION EVERY 2-3 WEEKS WITH OVERLAPPING GENERATIONS (MALES &amp; FEMALES PRESENT)</a:t>
            </a:r>
          </a:p>
          <a:p>
            <a:r>
              <a:rPr lang="en-US" dirty="0" smtClean="0"/>
              <a:t>WILL OVERWINTER IN A ROSE BUSH</a:t>
            </a:r>
          </a:p>
          <a:p>
            <a:endParaRPr lang="en-US" dirty="0"/>
          </a:p>
        </p:txBody>
      </p:sp>
    </p:spTree>
    <p:extLst>
      <p:ext uri="{BB962C8B-B14F-4D97-AF65-F5344CB8AC3E}">
        <p14:creationId xmlns:p14="http://schemas.microsoft.com/office/powerpoint/2010/main" val="494317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ERIOPHYID MITE</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NON-INFECTED MITES ARE COMMON ON ROSES</a:t>
            </a:r>
          </a:p>
          <a:p>
            <a:r>
              <a:rPr lang="en-US" dirty="0" smtClean="0"/>
              <a:t>SO SMALL IT CAN NOT BE SEEN BY THE NAKED EYE</a:t>
            </a:r>
          </a:p>
          <a:p>
            <a:r>
              <a:rPr lang="en-US" dirty="0" smtClean="0"/>
              <a:t>CAN NOT FLY AND CAN ONLY CRAWL ABOUT ONE METER</a:t>
            </a:r>
          </a:p>
          <a:p>
            <a:r>
              <a:rPr lang="en-US" dirty="0" smtClean="0"/>
              <a:t>BLOWN BY WIND OR HITCHHIKING ON INSECTS OR CLOTHES</a:t>
            </a:r>
          </a:p>
          <a:p>
            <a:r>
              <a:rPr lang="en-US" dirty="0" smtClean="0"/>
              <a:t>CARRIES THE RRV TO ANY ROSE IT FEEDS ON</a:t>
            </a:r>
          </a:p>
          <a:p>
            <a:r>
              <a:rPr lang="en-US" dirty="0" smtClean="0"/>
              <a:t>REPRODUCES EVERY 2-3 WEEKS</a:t>
            </a:r>
          </a:p>
          <a:p>
            <a:r>
              <a:rPr lang="en-US" dirty="0" smtClean="0"/>
              <a:t>OVERWINTERS ON ROSE PLANT AND CAN SURVIVE COLD WINTERS</a:t>
            </a:r>
          </a:p>
          <a:p>
            <a:endParaRPr lang="en-US" dirty="0"/>
          </a:p>
        </p:txBody>
      </p:sp>
    </p:spTree>
    <p:extLst>
      <p:ext uri="{BB962C8B-B14F-4D97-AF65-F5344CB8AC3E}">
        <p14:creationId xmlns:p14="http://schemas.microsoft.com/office/powerpoint/2010/main" val="1391966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MITE TRANSMIT THE VIRUS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MITE WILL FEED ON ANY SPECIE OF ROSE</a:t>
            </a:r>
          </a:p>
          <a:p>
            <a:r>
              <a:rPr lang="en-US" dirty="0" smtClean="0"/>
              <a:t>FEEDS DEEP WITHIN THE PLANT TISSUE SUCKING OUT JUICES AND DEPOSITING A TOXIN THAT INCLUDES THE VIRUS INTO THE PLANT</a:t>
            </a:r>
          </a:p>
          <a:p>
            <a:r>
              <a:rPr lang="en-US" dirty="0" smtClean="0"/>
              <a:t>VIRUS BECOMES SYSTEMIC IN THE ROSE BUSH INCLUDING THE ROOT SYSTEM (MOVES VIA XYLEM AND PHLOEM)</a:t>
            </a:r>
          </a:p>
          <a:p>
            <a:r>
              <a:rPr lang="en-US" dirty="0" smtClean="0"/>
              <a:t>VIRUS CAUSES MODIFICATIONS IN THE PLANT RNA</a:t>
            </a:r>
          </a:p>
          <a:p>
            <a:r>
              <a:rPr lang="en-US" dirty="0" smtClean="0"/>
              <a:t>NEW CLEAN MITES FEED ON THE PLANT AND BECOME INFECTED</a:t>
            </a:r>
          </a:p>
        </p:txBody>
      </p:sp>
    </p:spTree>
    <p:extLst>
      <p:ext uri="{BB962C8B-B14F-4D97-AF65-F5344CB8AC3E}">
        <p14:creationId xmlns:p14="http://schemas.microsoft.com/office/powerpoint/2010/main" val="13937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WE IDENTIFY RRD</a:t>
            </a:r>
            <a:endParaRPr lang="en-US" dirty="0"/>
          </a:p>
        </p:txBody>
      </p:sp>
      <p:sp>
        <p:nvSpPr>
          <p:cNvPr id="3" name="Content Placeholder 2"/>
          <p:cNvSpPr>
            <a:spLocks noGrp="1"/>
          </p:cNvSpPr>
          <p:nvPr>
            <p:ph idx="1"/>
          </p:nvPr>
        </p:nvSpPr>
        <p:spPr/>
        <p:txBody>
          <a:bodyPr/>
          <a:lstStyle/>
          <a:p>
            <a:r>
              <a:rPr lang="en-US" dirty="0" smtClean="0"/>
              <a:t>THE VIRUS CAN CREATE DIFFERENT SYMPTOMS IN A ROSE BUSH AND IN DIFFERENT SPECIES OF ROSES</a:t>
            </a:r>
          </a:p>
          <a:p>
            <a:r>
              <a:rPr lang="en-US" dirty="0" smtClean="0"/>
              <a:t>THE CHALLENGE IS TO IDENTIFY THE MOST COMMON SYMPTOMS AND THEN TO ACT QUICKLY TO PREVENT TRANSMISSION TO OTHER ROSE BUSHES.</a:t>
            </a:r>
          </a:p>
          <a:p>
            <a:r>
              <a:rPr lang="en-US" dirty="0" smtClean="0"/>
              <a:t>BASIC STRATEGY IS TO CONTAIN THE MITE</a:t>
            </a:r>
            <a:endParaRPr lang="en-US" dirty="0"/>
          </a:p>
        </p:txBody>
      </p:sp>
    </p:spTree>
    <p:extLst>
      <p:ext uri="{BB962C8B-B14F-4D97-AF65-F5344CB8AC3E}">
        <p14:creationId xmlns:p14="http://schemas.microsoft.com/office/powerpoint/2010/main" val="936401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757</Words>
  <Application>Microsoft Office PowerPoint</Application>
  <PresentationFormat>On-screen Show (4:3)</PresentationFormat>
  <Paragraphs>72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UPDATE ON ROSE ROSETTE DISEASE</vt:lpstr>
      <vt:lpstr>CAUSE OF ROSE ROSETTE DISEASE</vt:lpstr>
      <vt:lpstr>  SPIDER MITE</vt:lpstr>
      <vt:lpstr>ERIOPHYID MITE (Phyllocoptes fructiphilus)</vt:lpstr>
      <vt:lpstr>ERIOPHYID MITE (Phyllocoptes fructiphilus)</vt:lpstr>
      <vt:lpstr>ERIOPHYID MITES</vt:lpstr>
      <vt:lpstr>THE ERIOPHYID MITE</vt:lpstr>
      <vt:lpstr>HOW DOES THE MITE TRANSMIT THE VIRUS</vt:lpstr>
      <vt:lpstr>HOW CAN WE IDENTIFY RRD</vt:lpstr>
      <vt:lpstr>SYMPTOM 1: WITCHES BROOM</vt:lpstr>
      <vt:lpstr>SYMPTOM 2: MALFORMED FLOWERS AND LEAVES</vt:lpstr>
      <vt:lpstr>SYMPTOM 3: EXCESSIVE LEAF GROWTH</vt:lpstr>
      <vt:lpstr>SYMPTOM 4: EXCESSIVE THORNINESS</vt:lpstr>
      <vt:lpstr>SYMPTOM 5: RED DISCOLORATION</vt:lpstr>
      <vt:lpstr>SYMPTOM 6: LATERAL SHOOT ELONGATION</vt:lpstr>
      <vt:lpstr>SYMPTOM 7: FLATTENED STEMS</vt:lpstr>
      <vt:lpstr>SYMPTOM 8: ENLARGED STEMS</vt:lpstr>
      <vt:lpstr>TREATMENT</vt:lpstr>
      <vt:lpstr>SOME PREVENTION ACTIONS</vt:lpstr>
      <vt:lpstr>STRATEGY FOR INFECTED BUSHES</vt:lpstr>
      <vt:lpstr>GENERAL CONCLUSIONS AND RECOMMENDATION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ROSE ROSETTE DISEASE</dc:title>
  <dc:creator>John Baker</dc:creator>
  <cp:lastModifiedBy>John Baker</cp:lastModifiedBy>
  <cp:revision>19</cp:revision>
  <dcterms:created xsi:type="dcterms:W3CDTF">2015-11-11T23:18:30Z</dcterms:created>
  <dcterms:modified xsi:type="dcterms:W3CDTF">2015-12-22T15:45:11Z</dcterms:modified>
</cp:coreProperties>
</file>